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3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2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4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53266"/>
            <a:ext cx="6961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VÔÙI CHUÙA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4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VÔÙI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con naêm thaùng treân ñaát, cuoäc ñôøi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yù nghóa thay khi ñaët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baøn tay Cha nhaân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671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VÔÙI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Daïy con bieát ñeám töøng giaây phuùt trong ñôøi, vaø ghi nhôù heát nhöõng ôn laønh Cha ñaõ ban.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8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VÔÙI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Thieân Chuùa giuùp con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ngaøy giaù trò.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9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VÔÙI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khieâm nhu theo 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Cha nhìn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mæm cöôøi.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2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SOÁNG VÔÙI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khoâng bao giôø ngöng vang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ngôïi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0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2013-08-05T03:06:19Z</dcterms:created>
  <dcterms:modified xsi:type="dcterms:W3CDTF">2013-08-05T03:11:27Z</dcterms:modified>
</cp:coreProperties>
</file>