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74" r:id="rId6"/>
    <p:sldId id="261" r:id="rId7"/>
    <p:sldId id="262" r:id="rId8"/>
    <p:sldId id="264" r:id="rId9"/>
    <p:sldId id="265" r:id="rId10"/>
    <p:sldId id="275" r:id="rId11"/>
    <p:sldId id="276" r:id="rId12"/>
    <p:sldId id="267" r:id="rId13"/>
    <p:sldId id="268" r:id="rId14"/>
    <p:sldId id="269" r:id="rId15"/>
    <p:sldId id="270" r:id="rId16"/>
    <p:sldId id="277" r:id="rId17"/>
    <p:sldId id="278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5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TROÏN ÑÔØI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KHEN</a:t>
            </a:r>
          </a:p>
        </p:txBody>
      </p:sp>
    </p:spTree>
    <p:extLst>
      <p:ext uri="{BB962C8B-B14F-4D97-AF65-F5344CB8AC3E}">
        <p14:creationId xmlns:p14="http://schemas.microsoft.com/office/powerpoint/2010/main" val="18026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bôø, meânh moâng bieån 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daøi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208384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tinh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6983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yeâu thöông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cuøng, xin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vaâng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10523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31907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chaêm 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eâm aám,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 vui 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ca. </a:t>
            </a:r>
          </a:p>
        </p:txBody>
      </p:sp>
    </p:spTree>
    <p:extLst>
      <p:ext uri="{BB962C8B-B14F-4D97-AF65-F5344CB8AC3E}">
        <p14:creationId xmlns:p14="http://schemas.microsoft.com/office/powerpoint/2010/main" val="32429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thô daïi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nuoâi naáng,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khoân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daét chaên.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34118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bôø, meânh moâng bieån 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daøi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234170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tinh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234587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yeâu thöông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cuøng, xin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vaâng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29272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403079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möa 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sa maïc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886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bao ngaøy 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töôùi maùt,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töôi thoaû vui loøng chuùng con.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16694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bôø, meânh moâng bieån 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daøi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34225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 tinh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ngaát.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10775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yeâu thöông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cuøng, xin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vaâng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25225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35473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qua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soùc,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ñöa töøng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ñi. </a:t>
            </a:r>
          </a:p>
        </p:txBody>
      </p:sp>
    </p:spTree>
    <p:extLst>
      <p:ext uri="{BB962C8B-B14F-4D97-AF65-F5344CB8AC3E}">
        <p14:creationId xmlns:p14="http://schemas.microsoft.com/office/powerpoint/2010/main" val="192762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linh trình ñöôïc Ngaøi luoân chaêm soùc, giuùp chuùng con moãi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khoù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TROÏN ÑÔØI NGÔÏI KHEN</a:t>
            </a:r>
          </a:p>
        </p:txBody>
      </p:sp>
    </p:spTree>
    <p:extLst>
      <p:ext uri="{BB962C8B-B14F-4D97-AF65-F5344CB8AC3E}">
        <p14:creationId xmlns:p14="http://schemas.microsoft.com/office/powerpoint/2010/main" val="22593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242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2012-11-15T11:06:12Z</dcterms:created>
  <dcterms:modified xsi:type="dcterms:W3CDTF">2013-08-05T03:18:14Z</dcterms:modified>
</cp:coreProperties>
</file>