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1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62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4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4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4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25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4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4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4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38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5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353568" y="2901908"/>
            <a:ext cx="69616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VÖÕNG TIEÁN</a:t>
            </a:r>
            <a:endParaRPr lang="en-US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392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</a:t>
            </a:r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VÖÕNG TIEÁN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Lôøi Ngaøi ta luoân laéng nghe töøng caâu “Haõy vöõng vaøng!”,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ñöôïc an nghæ trong danh Jeâsus.</a:t>
            </a:r>
            <a:endParaRPr lang="en-US" sz="6600" b="1" spc="-15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62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VÖÕNG TIEÁN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laø Cha nhaân aùi cöùu chuoäc ta ñeán ñôøi ñôøi,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hoàn döïa nöông caùnh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tay Cha quyeàn naêng.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716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VÖÕNG TIEÁN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Lôøi Cha höùa 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con: “Ñöøng sôï chi,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naêng quyeàn Ta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caøng theâm söùc.”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52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VÖÕNG TIEÁN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seõ ñeán vôùi ta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tranh chieán,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hieån vinh quyeàn naêng thuoäc veà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692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</a:t>
            </a:r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VÖÕNG TIEÁN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Trôøi ñeâm luoân baõo toá maây muø giaêng vöông u buoàn, loøng ñöôïc an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nghæ trong danh Jeâsus.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5091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VÖÕNG TIEÁN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nghòch thuø vaây loái khieán loøng ta bao nao sôøn,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hoàn döïa nöông caùnh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tay Cha quyeàn naêng.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531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VÖÕNG TIEÁN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Lôøi Cha höùa 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con: “Ñöøng sôï chi,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naêng quyeàn Ta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caøng theâm söùc.”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93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VÖÕNG TIEÁN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seõ ñeán vôùi ta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tranh chieán,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hieån vinh quyeàn naêng thuoäc veà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513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</a:t>
            </a:r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VÖÕNG TIEÁN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quyeàn löïc taêm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toái bao truøm tieâu tan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hy voïng, loøng ñöôïc an nghæ trong danh Jeâsus.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120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VÖÕNG TIEÁN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duøng doøng huyeát baùu xoa dòu bao noãi ñau </a:t>
            </a:r>
            <a:r>
              <a:rPr lang="en-US" sz="6600" b="1" spc="-30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buoàn, hoàn döïa nöông caùnh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tay Cha quyeàn naêng.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894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VÖÕNG TIEÁN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Lôøi Cha höùa 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con: “Ñöøng sôï chi,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naêng quyeàn Ta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caøng theâm söùc.”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583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VÖÕNG TIEÁN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seõ ñeán vôùi ta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tranh chieán,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hieån vinh quyeàn naêng thuoäc veà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2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223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2013-08-05T03:18:49Z</dcterms:created>
  <dcterms:modified xsi:type="dcterms:W3CDTF">2013-08-05T03:26:02Z</dcterms:modified>
</cp:coreProperties>
</file>