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0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2414232"/>
            <a:ext cx="7498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JEÂSUS, CHÍNH NGAØI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8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JEÂSUS, CHÍNH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luoân luoân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Jeâsus beân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ngay khi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phuû phaøng.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6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JEÂSUS, CHÍNH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nôi Cha con luoân vöõng taâm an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bieát chính Ngaøi laø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6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JEÂSUS, CHÍNH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chung quanh con maøn toái bao truøm, khoâng gian aâm 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gaây boái roái.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3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JEÂSUS, CHÍNH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Jeâsus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haøn gaén taâm hoàn,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thoûa vui!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3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JEÂSUS, CHÍNH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duy Jeâsus,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lo aâu vaán vöông.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9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JEÂSUS, CHÍNH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luoân ñi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con töøng böôùc,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soáng thoûa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quaù yeâu con!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0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2013-08-07T02:26:10Z</dcterms:created>
  <dcterms:modified xsi:type="dcterms:W3CDTF">2013-08-07T02:30:04Z</dcterms:modified>
</cp:coreProperties>
</file>