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4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4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1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184" y="2828762"/>
            <a:ext cx="7498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CAÛM TAÏ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chieân nhoû beù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Chuùa döôõng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nuoâi vaø naâng niu.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1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ngoït ngaøo.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1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Daâng taï ôn Cha, muoân ngaøn caâu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yeâu Chuùa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taát caû taâm tö.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8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theo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rao Tin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muoân phöông.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2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8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yeâu thöông Chuùa taâm tö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ngaäp töôi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luoân 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0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bao naêm thaùng ñöôïc soáng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cuøng anh em.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7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thoâng coâng höôûng caûnh phöôùc Thöôïng Thieân.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6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Daâng taï ôn Cha, muoân ngaøn caâu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yeâu Chuùa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taát caû taâm tö.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7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hoa töôi thaém lung linh khoe maøu trong naéng sôùm.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482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theo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rao Tin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muoân phöông.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8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2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cao chim hoùt hoøa tieáng líu lo cuøng non xanh, hoøa nhòp loøng con caát tieáng haùt ngôïi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Daâng taï ôn Cha, muoân ngaøn caâu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yeâu Chuùa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taát caû taâm tö.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2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theo chaân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rao Tin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muoân phöông.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4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6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ghi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Cha saâu roäng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bao la.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5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LÔØI CAÛM TAÏ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309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2013-08-07T02:34:43Z</dcterms:created>
  <dcterms:modified xsi:type="dcterms:W3CDTF">2013-08-08T02:02:29Z</dcterms:modified>
</cp:coreProperties>
</file>