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08/08/2013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21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08/08/2013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96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4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08/08/2013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4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4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30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4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08/08/2013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4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4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11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5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353276"/>
            <a:ext cx="74980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TAÏ ÔN CHUÙA</a:t>
            </a:r>
          </a:p>
        </p:txBody>
      </p:sp>
    </p:spTree>
    <p:extLst>
      <p:ext uri="{BB962C8B-B14F-4D97-AF65-F5344CB8AC3E}">
        <p14:creationId xmlns:p14="http://schemas.microsoft.com/office/powerpoint/2010/main" val="500353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TAÏ ÔN CHUÙA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3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Suoát thaùng naêm qua, nhôø Cha chaêm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baèng aân caàn.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679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TAÏ ÔN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3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Ñaùp öùng cho con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khi caàn nhu hay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oám ñau.</a:t>
            </a:r>
          </a:p>
        </p:txBody>
      </p:sp>
    </p:spTree>
    <p:extLst>
      <p:ext uri="{BB962C8B-B14F-4D97-AF65-F5344CB8AC3E}">
        <p14:creationId xmlns:p14="http://schemas.microsoft.com/office/powerpoint/2010/main" val="1586932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TAÏ ÔN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3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ñöùng beân con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thaät bình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ngaõ loøng.</a:t>
            </a:r>
          </a:p>
        </p:txBody>
      </p:sp>
    </p:spTree>
    <p:extLst>
      <p:ext uri="{BB962C8B-B14F-4D97-AF65-F5344CB8AC3E}">
        <p14:creationId xmlns:p14="http://schemas.microsoft.com/office/powerpoint/2010/main" val="3905148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TAÏ ÔN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3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Vöõng taâm nhôø Cha luoân ngaøy ñeâm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thaáy an vui.</a:t>
            </a:r>
          </a:p>
        </p:txBody>
      </p:sp>
    </p:spTree>
    <p:extLst>
      <p:ext uri="{BB962C8B-B14F-4D97-AF65-F5344CB8AC3E}">
        <p14:creationId xmlns:p14="http://schemas.microsoft.com/office/powerpoint/2010/main" val="1536032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TAÏ ÔN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Lôøi taï ôn con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daâng leân,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hoøa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tieáng ca vang,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</a:t>
            </a:r>
          </a:p>
        </p:txBody>
      </p:sp>
    </p:spTree>
    <p:extLst>
      <p:ext uri="{BB962C8B-B14F-4D97-AF65-F5344CB8AC3E}">
        <p14:creationId xmlns:p14="http://schemas.microsoft.com/office/powerpoint/2010/main" val="2921483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TAÏ ÔN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loøng bieát ôn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luoân, Ha-leâ-lu-gia!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thaønh taâm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Chuùa.</a:t>
            </a:r>
          </a:p>
        </p:txBody>
      </p:sp>
    </p:spTree>
    <p:extLst>
      <p:ext uri="{BB962C8B-B14F-4D97-AF65-F5344CB8AC3E}">
        <p14:creationId xmlns:p14="http://schemas.microsoft.com/office/powerpoint/2010/main" val="1078440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TAÏ ÔN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Lôøi ngôïi khen vang trong khoâng gian,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suoát ñôøi ngaùt höông thôm, Ha-leâ-lu-gia!</a:t>
            </a:r>
          </a:p>
        </p:txBody>
      </p:sp>
    </p:spTree>
    <p:extLst>
      <p:ext uri="{BB962C8B-B14F-4D97-AF65-F5344CB8AC3E}">
        <p14:creationId xmlns:p14="http://schemas.microsoft.com/office/powerpoint/2010/main" val="3043433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TAÏ ÔN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3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thôø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suoát cuoäc ñôøi.</a:t>
            </a:r>
          </a:p>
        </p:txBody>
      </p:sp>
    </p:spTree>
    <p:extLst>
      <p:ext uri="{BB962C8B-B14F-4D97-AF65-F5344CB8AC3E}">
        <p14:creationId xmlns:p14="http://schemas.microsoft.com/office/powerpoint/2010/main" val="1697573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TAÏ ÔN CHUÙA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3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kính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sao con ñuû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lôøi ca ngôïi.</a:t>
            </a:r>
          </a:p>
        </p:txBody>
      </p:sp>
    </p:spTree>
    <p:extLst>
      <p:ext uri="{BB962C8B-B14F-4D97-AF65-F5344CB8AC3E}">
        <p14:creationId xmlns:p14="http://schemas.microsoft.com/office/powerpoint/2010/main" val="3562696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TAÏ ÔN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3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Tröôùc nhöõng ôn saâu phoâ baøy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chuùng con!</a:t>
            </a:r>
          </a:p>
        </p:txBody>
      </p:sp>
    </p:spTree>
    <p:extLst>
      <p:ext uri="{BB962C8B-B14F-4D97-AF65-F5344CB8AC3E}">
        <p14:creationId xmlns:p14="http://schemas.microsoft.com/office/powerpoint/2010/main" val="619287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TAÏ ÔN CHUÙA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3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Lôùn tieáng haân hoan, ngôïi khen danh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muoân ñôøi. </a:t>
            </a:r>
          </a:p>
        </p:txBody>
      </p:sp>
    </p:spTree>
    <p:extLst>
      <p:ext uri="{BB962C8B-B14F-4D97-AF65-F5344CB8AC3E}">
        <p14:creationId xmlns:p14="http://schemas.microsoft.com/office/powerpoint/2010/main" val="1900054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TAÏ ÔN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3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Quyeát böôùc theo Cha,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haèng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ngaøy truyeàn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rao danh Jeâsus.</a:t>
            </a:r>
          </a:p>
        </p:txBody>
      </p:sp>
    </p:spTree>
    <p:extLst>
      <p:ext uri="{BB962C8B-B14F-4D97-AF65-F5344CB8AC3E}">
        <p14:creationId xmlns:p14="http://schemas.microsoft.com/office/powerpoint/2010/main" val="256463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TAÏ ÔN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3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Daãn ñöa traàn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veà beân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thöông.</a:t>
            </a:r>
          </a:p>
        </p:txBody>
      </p:sp>
    </p:spTree>
    <p:extLst>
      <p:ext uri="{BB962C8B-B14F-4D97-AF65-F5344CB8AC3E}">
        <p14:creationId xmlns:p14="http://schemas.microsoft.com/office/powerpoint/2010/main" val="4069154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TAÏ ÔN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Lôøi taï ôn con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daâng leân,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hoøa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tieáng ca vang,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</a:t>
            </a:r>
          </a:p>
        </p:txBody>
      </p:sp>
    </p:spTree>
    <p:extLst>
      <p:ext uri="{BB962C8B-B14F-4D97-AF65-F5344CB8AC3E}">
        <p14:creationId xmlns:p14="http://schemas.microsoft.com/office/powerpoint/2010/main" val="688023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TAÏ ÔN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loøng bieát ôn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luoân, Ha-leâ-lu-gia!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thaønh taâm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Chuùa.</a:t>
            </a:r>
          </a:p>
        </p:txBody>
      </p:sp>
    </p:spTree>
    <p:extLst>
      <p:ext uri="{BB962C8B-B14F-4D97-AF65-F5344CB8AC3E}">
        <p14:creationId xmlns:p14="http://schemas.microsoft.com/office/powerpoint/2010/main" val="2784699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TAÏ ÔN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Lôøi ngôïi khen vang trong khoâng gian,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suoát ñôøi ngaùt höông thôm, Ha-leâ-lu-gia!</a:t>
            </a:r>
          </a:p>
        </p:txBody>
      </p:sp>
    </p:spTree>
    <p:extLst>
      <p:ext uri="{BB962C8B-B14F-4D97-AF65-F5344CB8AC3E}">
        <p14:creationId xmlns:p14="http://schemas.microsoft.com/office/powerpoint/2010/main" val="1103889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TAÏ ÔN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3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thôø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suoát cuoäc ñôøi.</a:t>
            </a:r>
          </a:p>
        </p:txBody>
      </p:sp>
    </p:spTree>
    <p:extLst>
      <p:ext uri="{BB962C8B-B14F-4D97-AF65-F5344CB8AC3E}">
        <p14:creationId xmlns:p14="http://schemas.microsoft.com/office/powerpoint/2010/main" val="2996273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TAÏ ÔN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3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Phöôùc lôùn Chuùa ban,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 roäng saâu hôn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bieån khôi.</a:t>
            </a:r>
          </a:p>
        </p:txBody>
      </p:sp>
    </p:spTree>
    <p:extLst>
      <p:ext uri="{BB962C8B-B14F-4D97-AF65-F5344CB8AC3E}">
        <p14:creationId xmlns:p14="http://schemas.microsoft.com/office/powerpoint/2010/main" val="3359959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TAÏ ÔN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3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Nhôù maõi khoâng queân, haèng ngaøy nhôø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daét dìu.</a:t>
            </a:r>
          </a:p>
        </p:txBody>
      </p:sp>
    </p:spTree>
    <p:extLst>
      <p:ext uri="{BB962C8B-B14F-4D97-AF65-F5344CB8AC3E}">
        <p14:creationId xmlns:p14="http://schemas.microsoft.com/office/powerpoint/2010/main" val="361430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TAÏ ÔN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3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Daãn ñöa ñaøn chieân trong tình yeâu lôùn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voâ bieân.</a:t>
            </a:r>
          </a:p>
        </p:txBody>
      </p:sp>
    </p:spTree>
    <p:extLst>
      <p:ext uri="{BB962C8B-B14F-4D97-AF65-F5344CB8AC3E}">
        <p14:creationId xmlns:p14="http://schemas.microsoft.com/office/powerpoint/2010/main" val="1160341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TAÏ ÔN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Lôøi taï ôn con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daâng leân,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hoøa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tieáng ca vang,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</a:t>
            </a:r>
          </a:p>
        </p:txBody>
      </p:sp>
    </p:spTree>
    <p:extLst>
      <p:ext uri="{BB962C8B-B14F-4D97-AF65-F5344CB8AC3E}">
        <p14:creationId xmlns:p14="http://schemas.microsoft.com/office/powerpoint/2010/main" val="3118794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TAÏ ÔN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loøng bieát ôn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luoân, Ha-leâ-lu-gia!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thaønh taâm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Chuùa.</a:t>
            </a:r>
          </a:p>
        </p:txBody>
      </p:sp>
    </p:spTree>
    <p:extLst>
      <p:ext uri="{BB962C8B-B14F-4D97-AF65-F5344CB8AC3E}">
        <p14:creationId xmlns:p14="http://schemas.microsoft.com/office/powerpoint/2010/main" val="1988566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TAÏ ÔN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Lôøi ngôïi khen vang trong khoâng gian,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suoát ñôøi ngaùt höông thôm, Ha-leâ-lu-gia!</a:t>
            </a:r>
          </a:p>
        </p:txBody>
      </p:sp>
    </p:spTree>
    <p:extLst>
      <p:ext uri="{BB962C8B-B14F-4D97-AF65-F5344CB8AC3E}">
        <p14:creationId xmlns:p14="http://schemas.microsoft.com/office/powerpoint/2010/main" val="3659412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TAÏ ÔN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3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thôø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suoát cuoäc ñôøi.</a:t>
            </a:r>
          </a:p>
        </p:txBody>
      </p:sp>
    </p:spTree>
    <p:extLst>
      <p:ext uri="{BB962C8B-B14F-4D97-AF65-F5344CB8AC3E}">
        <p14:creationId xmlns:p14="http://schemas.microsoft.com/office/powerpoint/2010/main" val="1653312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249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2013-08-08T02:05:49Z</dcterms:created>
  <dcterms:modified xsi:type="dcterms:W3CDTF">2013-08-08T02:11:11Z</dcterms:modified>
</cp:coreProperties>
</file>