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1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53280"/>
            <a:ext cx="66690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COÙ JEÂSUS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0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COÙ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Con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soáng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thay toäi nhaân. </a:t>
            </a:r>
          </a:p>
        </p:txBody>
      </p:sp>
    </p:spTree>
    <p:extLst>
      <p:ext uri="{BB962C8B-B14F-4D97-AF65-F5344CB8AC3E}">
        <p14:creationId xmlns:p14="http://schemas.microsoft.com/office/powerpoint/2010/main" val="2409670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COÙ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nay,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sau. </a:t>
            </a:r>
          </a:p>
        </p:txBody>
      </p:sp>
    </p:spTree>
    <p:extLst>
      <p:ext uri="{BB962C8B-B14F-4D97-AF65-F5344CB8AC3E}">
        <p14:creationId xmlns:p14="http://schemas.microsoft.com/office/powerpoint/2010/main" val="229774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COÙ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ngöï 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muoän phieàn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döôùi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7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COÙ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Kìa maøn ñeâm 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cuoàng phong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tan bieán.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12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COÙ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5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COÙ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ñaây,chuùc taùn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rao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Christ. </a:t>
            </a:r>
          </a:p>
        </p:txBody>
      </p:sp>
    </p:spTree>
    <p:extLst>
      <p:ext uri="{BB962C8B-B14F-4D97-AF65-F5344CB8AC3E}">
        <p14:creationId xmlns:p14="http://schemas.microsoft.com/office/powerpoint/2010/main" val="130235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COÙ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ñôøi toâi,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tim laàm than.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6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CHÆ COÙ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0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2013-08-08T02:16:47Z</dcterms:created>
  <dcterms:modified xsi:type="dcterms:W3CDTF">2013-08-08T02:21:16Z</dcterms:modified>
</cp:coreProperties>
</file>