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09/08/2013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900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09/08/2013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860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–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BIEÄT THAÙNH CA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CHUÙA BIEÁT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LOØNG CON</a:t>
            </a:r>
          </a:p>
        </p:txBody>
      </p:sp>
    </p:spTree>
    <p:extLst>
      <p:ext uri="{BB962C8B-B14F-4D97-AF65-F5344CB8AC3E}">
        <p14:creationId xmlns:p14="http://schemas.microsoft.com/office/powerpoint/2010/main" val="127794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CHUÙA BIEÁT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LOØNG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Laïy Jeâsus,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con yeâu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laïy Jeâsus,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yeâu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24183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thöông con, vì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cheát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 cho con, vì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thöù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 cho con hoaøn toaøn.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CHUÙA BIEÁT LOØNG CON</a:t>
            </a:r>
          </a:p>
        </p:txBody>
      </p:sp>
    </p:spTree>
    <p:extLst>
      <p:ext uri="{BB962C8B-B14F-4D97-AF65-F5344CB8AC3E}">
        <p14:creationId xmlns:p14="http://schemas.microsoft.com/office/powerpoint/2010/main" val="228912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 traàn gian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boùng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toái phuû che mòt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môø,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ôn Chuùa giuùp vöôït qua soùng gioù.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CHUÙA BIEÁT LOØNG CON</a:t>
            </a:r>
          </a:p>
        </p:txBody>
      </p:sp>
    </p:spTree>
    <p:extLst>
      <p:ext uri="{BB962C8B-B14F-4D97-AF65-F5344CB8AC3E}">
        <p14:creationId xmlns:p14="http://schemas.microsoft.com/office/powerpoint/2010/main" val="429072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naém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tay ñöa con, töøng böôùc khoù khaên gian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daét con ñi ñeán bôø bình an.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CHUÙA BIEÁT LOØNG CON</a:t>
            </a:r>
          </a:p>
        </p:txBody>
      </p:sp>
    </p:spTree>
    <p:extLst>
      <p:ext uri="{BB962C8B-B14F-4D97-AF65-F5344CB8AC3E}">
        <p14:creationId xmlns:p14="http://schemas.microsoft.com/office/powerpoint/2010/main" val="267526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106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2012-11-15T11:19:41Z</dcterms:created>
  <dcterms:modified xsi:type="dcterms:W3CDTF">2013-08-09T15:01:40Z</dcterms:modified>
</cp:coreProperties>
</file>