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7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94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6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6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8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6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7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488" y="2621510"/>
            <a:ext cx="8193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 VÔÙI JEÂSUS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83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 VÔÙI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bao caûnh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buoàn Ngaøi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uûi giuùp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vui möøng.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264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bao an bình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döôøng nhö tan bieán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côn soùng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 ñaøo.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 VÔÙI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2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theâm söùc thaàn dìu ta qua khoûi,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söï ñaéc thaéng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 VÔÙI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AÂn phöôùc nôi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daâng theâm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taän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 VÔÙI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2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Cuøng beân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ñaøng,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ôn phöôùc ñaày.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 VÔÙI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4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naëng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lieäu lo.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 VÔÙI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2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beân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ñaøng loøng traøn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thaém noàng.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 VÔÙI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2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soáng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Chuùa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meán chan hoøa.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 VÔÙI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7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 VÔÙI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ñi vôùi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muoân gian khoù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luoân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dôøi.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925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Daãu muoân caûnh ñôøi cuoàng phong vaây haõm vaãn ñi vôùi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 VÔÙI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0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ñi vôùi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nguoàn chaân lyù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hy voïng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moãi ngöôøi.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 VÔÙI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6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Trung tín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duø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 khoù suoát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linh trình.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 VÔÙI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3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Cuøng beân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ñaøng,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ôn phöôùc ñaày.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 VÔÙI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2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naëng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lieäu lo.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 VÔÙI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50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beân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ñaøng loøng traøn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thaém noàng.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 VÔÙI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80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soáng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Chuùa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meán chan hoøa.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 VÔÙI JEÂSUS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0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135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2013-08-09T16:21:41Z</dcterms:created>
  <dcterms:modified xsi:type="dcterms:W3CDTF">2013-08-09T16:33:47Z</dcterms:modified>
</cp:coreProperties>
</file>