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9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5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7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488" y="2621512"/>
            <a:ext cx="8193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0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 dieäu thay khi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vôùi Chuùa,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thích thay toâi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vôùi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597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lao thay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soáng vôùi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ñi trong Nguoàn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1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Böôùc! Böôùc!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Böôùc! Böôùc!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Chuùa!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(x3)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0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7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chung cuøng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8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 dieäu thay khi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taùn Chuùa,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thích thay toâi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taùn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705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lao thay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chuùc taùn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ñi trong Nguoàn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6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Böôùc! Böôùc!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Böôùc! Böôùc!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Chuùa!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(x3)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3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7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chung cuøng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6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 dieäu thay khi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roõ Chuùa,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thích thay toâi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roõ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lao thay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bieát roõ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ñi trong Nguoàn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3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Böôùc! Böôùc!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Böôùc! Böôùc!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Chuùa!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(x3)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0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7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chung cuøng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8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Kì dieäu thay khi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meán Chuùa,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thích thay toâi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meán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219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lao thay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kính meán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ñi trong Nguoàn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6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Böôùc! Böôùc!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Böôùc! Böôùc!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Chuùa!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(x3)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0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7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chung cuøng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ÑIEÀU KÌ DIEÄU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2013-08-09T16:34:32Z</dcterms:created>
  <dcterms:modified xsi:type="dcterms:W3CDTF">2013-08-09T16:39:43Z</dcterms:modified>
</cp:coreProperties>
</file>