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5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1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488" y="2621514"/>
            <a:ext cx="8193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5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hoâm nay toâi daâng thaân hoàn phuïc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danh Chuùa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khen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1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OÂ vui möøng thay, haõy haùt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taùn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moãi phuùt.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5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Jeâsus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thay, loøng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haùt maõi khen ngôïi danh 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danh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mua chuoäc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966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an thaùi baáy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Chuùa soáng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toâi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Jeâsus thay taâm linh hoaøn toaøn ñöôïc trong traéng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0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khen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OÂ vui möøng thay, haõy haùt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taùn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moãi phuùt.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8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Jeâsus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baùu thay, loøng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haùt maõi khen ngôïi danh 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7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toâi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heát, taâm linh nay saïch trong.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5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ôn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daét moãi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khoâng nao.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HAÕY HAÙT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7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2013-08-09T16:40:33Z</dcterms:created>
  <dcterms:modified xsi:type="dcterms:W3CDTF">2013-08-09T17:09:02Z</dcterms:modified>
</cp:coreProperties>
</file>