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9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7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109452"/>
            <a:ext cx="85222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</a:t>
            </a:r>
          </a:p>
          <a:p>
            <a:pPr algn="ctr"/>
            <a:r>
              <a:rPr lang="en-US" sz="80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LOØNG GHI SAÂU</a:t>
            </a:r>
          </a:p>
        </p:txBody>
      </p:sp>
    </p:spTree>
    <p:extLst>
      <p:ext uri="{BB962C8B-B14F-4D97-AF65-F5344CB8AC3E}">
        <p14:creationId xmlns:p14="http://schemas.microsoft.com/office/powerpoint/2010/main" val="327381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daâng Cha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taïo ra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traùi tim 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Ngaøi.</a:t>
            </a:r>
          </a:p>
        </p:txBody>
      </p:sp>
    </p:spTree>
    <p:extLst>
      <p:ext uri="{BB962C8B-B14F-4D97-AF65-F5344CB8AC3E}">
        <p14:creationId xmlns:p14="http://schemas.microsoft.com/office/powerpoint/2010/main" val="1944619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 khoâng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giôø nhaït phai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thaùng naêm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thay.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Haân hoan ca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ban Jeâsus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3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ngöôøi aên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Cha,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 loãi xöa ñöôïc tha.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7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khieán nhöõng keû yeáu maïnh leân trong Chuùa, nhöõng keû khoù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giaøu ôn Chuùa.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4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4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yeâu thöông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ñeâm dìu qua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söông möa.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8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choã nhöõng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keû khoán cuøng ñöôïc nöông naùu, nhöõng keû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vôõ loøng ñöôïc yeâu daáu.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5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1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tay Jeâsus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 chaúng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vöông lo aâu.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ôi!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ÔN CHUÙA LOØNG GHI SAÂU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2013-08-09T17:10:29Z</dcterms:created>
  <dcterms:modified xsi:type="dcterms:W3CDTF">2013-08-09T17:14:00Z</dcterms:modified>
</cp:coreProperties>
</file>