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8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48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8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7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408" y="2389870"/>
            <a:ext cx="62301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7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luoân ghi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chaúng phai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30341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ñi khaép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sôøn.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18662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thôøi gian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ban, 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ñaây Chuùa luoân luoân tin duøng.</a:t>
            </a:r>
          </a:p>
        </p:txBody>
      </p:sp>
    </p:spTree>
    <p:extLst>
      <p:ext uri="{BB962C8B-B14F-4D97-AF65-F5344CB8AC3E}">
        <p14:creationId xmlns:p14="http://schemas.microsoft.com/office/powerpoint/2010/main" val="17731513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nay con haân hoan nhìn Jeâsus nhö göông, luoân saùng soi.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74519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bao phuû con trong caû cuoäc 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40413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Vaâng, ñôøi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vôùi Jeâsus,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con nhieàu.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06408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Jeâsus ñem tin laønh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nhaân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nguû meâ.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44121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Nhôø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nguyeän haêng say böôùc ñi.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98563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hoaøi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120574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thaùng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BÖÔÙC VÔÙI JEÂSUS</a:t>
            </a:r>
          </a:p>
        </p:txBody>
      </p:sp>
    </p:spTree>
    <p:extLst>
      <p:ext uri="{BB962C8B-B14F-4D97-AF65-F5344CB8AC3E}">
        <p14:creationId xmlns:p14="http://schemas.microsoft.com/office/powerpoint/2010/main" val="359802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2013-08-09T17:15:45Z</dcterms:created>
  <dcterms:modified xsi:type="dcterms:W3CDTF">2013-08-09T17:19:59Z</dcterms:modified>
</cp:coreProperties>
</file>