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66"/>
    <a:srgbClr val="EEE800"/>
    <a:srgbClr val="003300"/>
    <a:srgbClr val="660066"/>
    <a:srgbClr val="99FF33"/>
    <a:srgbClr val="0066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749" autoAdjust="0"/>
  </p:normalViewPr>
  <p:slideViewPr>
    <p:cSldViewPr snapToGrid="0" snapToObjects="1"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D23E72-F627-4C80-9A2D-B27A1EAD32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8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E4D2B-1F68-4D39-9425-7F43FC42E2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6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9D600-9D2D-4391-8478-73E68E6F54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35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21F40-509F-406D-A7D5-679F78F907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3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1E825-8880-4DFD-AD10-406FE38711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5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4495800" cy="685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0"/>
            <a:ext cx="4495800" cy="685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9E244-BB2A-495D-A09F-234BBE2B0D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9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E8E67B-AF40-409A-B945-6E65337FEA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93DC89-61E1-4783-A277-9768469C83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9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4B102-F8AA-4A73-846B-308AA81153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4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4F4EC-2AB2-4161-B359-66AC39719F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8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D69D9-BE14-414B-8BAA-567A3605DB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5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7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chemeClr val="accent2">
                <a:gamma/>
                <a:tint val="69804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477314B-E41B-49E1-9198-72F11369C30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7335838" y="6248400"/>
            <a:ext cx="1509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hlinkClick r:id="rId13" action="ppaction://hlinksldjump"/>
              </a:rPr>
              <a:t>DK</a:t>
            </a:r>
            <a:r>
              <a:rPr lang="en-US"/>
              <a:t> </a:t>
            </a:r>
            <a:r>
              <a:rPr lang="en-US">
                <a:hlinkClick r:id="rId14" action="ppaction://hlinksldjump"/>
              </a:rPr>
              <a:t>1</a:t>
            </a:r>
            <a:r>
              <a:rPr lang="en-US"/>
              <a:t> </a:t>
            </a:r>
            <a:r>
              <a:rPr lang="en-US">
                <a:hlinkClick r:id="rId15" action="ppaction://hlinksldjump"/>
              </a:rPr>
              <a:t>2</a:t>
            </a:r>
            <a:r>
              <a:rPr lang="en-US"/>
              <a:t> </a:t>
            </a:r>
            <a:r>
              <a:rPr lang="en-US">
                <a:hlinkClick r:id="rId16" action="ppaction://hlinksldjump"/>
              </a:rPr>
              <a:t>3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175" algn="l" rtl="0" fontAlgn="base">
        <a:spcBef>
          <a:spcPct val="20000"/>
        </a:spcBef>
        <a:spcAft>
          <a:spcPct val="0"/>
        </a:spcAft>
        <a:defRPr sz="7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5750" algn="l" rtl="0" fontAlgn="base">
        <a:spcBef>
          <a:spcPct val="20000"/>
        </a:spcBef>
        <a:spcAft>
          <a:spcPct val="0"/>
        </a:spcAft>
        <a:defRPr sz="6600">
          <a:solidFill>
            <a:schemeClr val="tx1"/>
          </a:solidFill>
          <a:latin typeface="+mn-lt"/>
        </a:defRPr>
      </a:lvl2pPr>
      <a:lvl3pPr marL="1211263" indent="-228600" algn="l" rtl="0" fontAlgn="base">
        <a:spcBef>
          <a:spcPct val="20000"/>
        </a:spcBef>
        <a:spcAft>
          <a:spcPct val="0"/>
        </a:spcAft>
        <a:defRPr sz="6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12/08/2013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40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ÑÖÔØNG ÑI </a:t>
            </a:r>
            <a:br>
              <a:rPr lang="en-US" sz="80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COÙ CHUÙA 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04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ÑÖÔØNG ÑI COÙ CHUÙA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choâng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gai 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haàu soi loái toû töôøng,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daãn ñöa vöôït qua truõng choâng gai.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8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ñaët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leân ñaàu toâi chuùc phöôùc laønh, giuùp toâi vöôït qua khoù khaên trong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ÑÖÔØNG ÑI COÙ CHUÙA </a:t>
            </a:r>
          </a:p>
        </p:txBody>
      </p:sp>
    </p:spTree>
    <p:extLst>
      <p:ext uri="{BB962C8B-B14F-4D97-AF65-F5344CB8AC3E}">
        <p14:creationId xmlns:p14="http://schemas.microsoft.com/office/powerpoint/2010/main" val="36146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Nöông theo Ngaøi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 vöõng böôùc tieán tôùi,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goùt Ngaøi cöù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böôùc tieán tôùi.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ÑÖÔØNG ÑI COÙ CHUÙA </a:t>
            </a:r>
          </a:p>
        </p:txBody>
      </p:sp>
    </p:spTree>
    <p:extLst>
      <p:ext uri="{BB962C8B-B14F-4D97-AF65-F5344CB8AC3E}">
        <p14:creationId xmlns:p14="http://schemas.microsoft.com/office/powerpoint/2010/main" val="253746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Thieân Chuùa giuùp söùc, toâi tin caäy hoaøn toaøn, theâm naêng löïc, theâm ñöùc tin theo Ngaøi.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ÑÖÔØNG ÑI COÙ CHUÙA </a:t>
            </a:r>
          </a:p>
        </p:txBody>
      </p:sp>
    </p:spTree>
    <p:extLst>
      <p:ext uri="{BB962C8B-B14F-4D97-AF65-F5344CB8AC3E}">
        <p14:creationId xmlns:p14="http://schemas.microsoft.com/office/powerpoint/2010/main" val="333561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ÑÖÔØNG ÑI COÙ CHUÙA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toâi ñi laém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gai goùc phuû ñaày vaø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 khaên döôøng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cuoán chaân toâi.</a:t>
            </a:r>
          </a:p>
        </p:txBody>
      </p:sp>
    </p:spTree>
    <p:extLst>
      <p:ext uri="{BB962C8B-B14F-4D97-AF65-F5344CB8AC3E}">
        <p14:creationId xmlns:p14="http://schemas.microsoft.com/office/powerpoint/2010/main" val="7140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caàu nôi Jeâsus lieàn nghe tieáng ñaùp lôøi,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qua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 khaên trong ñôøi.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ÑÖÔØNG ÑI COÙ CHUÙA </a:t>
            </a:r>
          </a:p>
        </p:txBody>
      </p:sp>
    </p:spTree>
    <p:extLst>
      <p:ext uri="{BB962C8B-B14F-4D97-AF65-F5344CB8AC3E}">
        <p14:creationId xmlns:p14="http://schemas.microsoft.com/office/powerpoint/2010/main" val="74287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Nöông theo Ngaøi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 vöõng böôùc tieán tôùi,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goùt Ngaøi cöù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böôùc tieán tôùi.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ÑÖÔØNG ÑI COÙ CHUÙA </a:t>
            </a:r>
          </a:p>
        </p:txBody>
      </p:sp>
    </p:spTree>
    <p:extLst>
      <p:ext uri="{BB962C8B-B14F-4D97-AF65-F5344CB8AC3E}">
        <p14:creationId xmlns:p14="http://schemas.microsoft.com/office/powerpoint/2010/main" val="78390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Thieân Chuùa giuùp söùc, toâi tin caäy hoaøn toaøn, theâm naêng löïc, theâm ñöùc tin theo Ngaøi.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ÑÖÔØNG ÑI COÙ CHUÙA </a:t>
            </a:r>
          </a:p>
        </p:txBody>
      </p:sp>
    </p:spTree>
    <p:extLst>
      <p:ext uri="{BB962C8B-B14F-4D97-AF65-F5344CB8AC3E}">
        <p14:creationId xmlns:p14="http://schemas.microsoft.com/office/powerpoint/2010/main" val="17774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ÑÖÔØNG ÑI COÙ CHUÙA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gian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côn loác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huyeàn,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ñaåy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vaøo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phieám choùng qua.</a:t>
            </a:r>
          </a:p>
        </p:txBody>
      </p:sp>
    </p:spTree>
    <p:extLst>
      <p:ext uri="{BB962C8B-B14F-4D97-AF65-F5344CB8AC3E}">
        <p14:creationId xmlns:p14="http://schemas.microsoft.com/office/powerpoint/2010/main" val="316039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coøn thöông xoùt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dìu qua choán theá traàn,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ñöa vaøo nôi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ÑÖÔØNG ÑI COÙ CHUÙA </a:t>
            </a:r>
          </a:p>
        </p:txBody>
      </p:sp>
    </p:spTree>
    <p:extLst>
      <p:ext uri="{BB962C8B-B14F-4D97-AF65-F5344CB8AC3E}">
        <p14:creationId xmlns:p14="http://schemas.microsoft.com/office/powerpoint/2010/main" val="153365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Nöông theo Ngaøi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 vöõng böôùc tieán tôùi,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goùt Ngaøi cöù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böôùc tieán tôùi.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ÑÖÔØNG ÑI COÙ CHUÙA </a:t>
            </a:r>
          </a:p>
        </p:txBody>
      </p:sp>
    </p:spTree>
    <p:extLst>
      <p:ext uri="{BB962C8B-B14F-4D97-AF65-F5344CB8AC3E}">
        <p14:creationId xmlns:p14="http://schemas.microsoft.com/office/powerpoint/2010/main" val="111126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Thieân Chuùa giuùp söùc, toâi tin caäy hoaøn toaøn, theâm naêng löïc, theâm ñöùc tin theo Ngaøi.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ÑÖÔØNG ÑI COÙ CHUÙA </a:t>
            </a:r>
          </a:p>
        </p:txBody>
      </p:sp>
    </p:spTree>
    <p:extLst>
      <p:ext uri="{BB962C8B-B14F-4D97-AF65-F5344CB8AC3E}">
        <p14:creationId xmlns:p14="http://schemas.microsoft.com/office/powerpoint/2010/main" val="239319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VNI-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284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Times New Roman</vt:lpstr>
      <vt:lpstr>VNI-Aptima</vt:lpstr>
      <vt:lpstr>VNI-Garam</vt:lpstr>
      <vt:lpstr>VNI-Goudy</vt:lpstr>
      <vt:lpstr>VNI-Times</vt:lpstr>
      <vt:lpstr>Default Design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ttan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40</cp:revision>
  <dcterms:created xsi:type="dcterms:W3CDTF">2002-09-18T01:04:06Z</dcterms:created>
  <dcterms:modified xsi:type="dcterms:W3CDTF">2013-08-12T13:52:28Z</dcterms:modified>
</cp:coreProperties>
</file>