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3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353302"/>
            <a:ext cx="7510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</a:p>
        </p:txBody>
      </p:sp>
    </p:spTree>
    <p:extLst>
      <p:ext uri="{BB962C8B-B14F-4D97-AF65-F5344CB8AC3E}">
        <p14:creationId xmlns:p14="http://schemas.microsoft.com/office/powerpoint/2010/main" val="383765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cöùu giuùp cuûa con laø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5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thaät an ninh,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boå 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ôi nghe lôøi con daâng leân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 yeâu thöông cho ñôøi con.</a:t>
            </a:r>
          </a:p>
        </p:txBody>
      </p:sp>
    </p:spTree>
    <p:extLst>
      <p:ext uri="{BB962C8B-B14F-4D97-AF65-F5344CB8AC3E}">
        <p14:creationId xmlns:p14="http://schemas.microsoft.com/office/powerpoint/2010/main" val="1782202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taâm troâng mong con döïa nöông nôi Cha yeâu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ngaøy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1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tha thöù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ôn cöùu chuoäc, loøng con 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6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Hoài nguy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maõi.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4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ôi nghe lôøi con daâng leân Cha, boùng che yeâu thöông cho ñôøi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2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döïa thaät an ninh,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thoûa,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boå 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con.</a:t>
            </a:r>
          </a:p>
        </p:txBody>
      </p:sp>
    </p:spTree>
    <p:extLst>
      <p:ext uri="{BB962C8B-B14F-4D97-AF65-F5344CB8AC3E}">
        <p14:creationId xmlns:p14="http://schemas.microsoft.com/office/powerpoint/2010/main" val="213843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hy voïng, laøm hoàn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0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tin 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caäy troâng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neám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ÑAÁNG CÖÙU CHUOÄC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5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2013-08-12T14:42:47Z</dcterms:created>
  <dcterms:modified xsi:type="dcterms:W3CDTF">2013-08-12T14:48:50Z</dcterms:modified>
</cp:coreProperties>
</file>