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8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2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7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9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" y="2267962"/>
            <a:ext cx="7973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THOÛA VUI TRONG CHUÙA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THOÛA VUI TRONG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xin Thieân Chuùa haõy keùo loøng naày chaïy ñeán cuøng Chuùa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727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Thieân Chuùa keùo gaàn hôn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caàm giöõ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THOÛA VUI TRONG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3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xin Thieân Chuùa daãn daét loøng naày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nhaø Chuùa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THOÛA VUI TRONG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9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veà taïi beán bình yeân ñöôïc tình yeâu Chuùa chan hoøa moãi loøng.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THOÛA VUI TRONG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2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luoân vui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Ngaøi, con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thoûa trong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THOÛA VUI TRONG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37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5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luoân vui thoûa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Ngaøi, ngaäp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thoûa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THOÛA VUI TRONG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1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yeâu thöông Jeâsus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raát phöôùc haïnh,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yeâu thöông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raát phöôùc haïnh.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THOÛA VUI TRONG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3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Vaâng yeâu thöông Jeâsus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raát phöôùc haïnh,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Chuùa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haèng ca tuïng!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THOÛA VUI TRONG CHUÙA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7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2013-08-12T14:55:37Z</dcterms:created>
  <dcterms:modified xsi:type="dcterms:W3CDTF">2013-08-12T15:00:10Z</dcterms:modified>
</cp:coreProperties>
</file>