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3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8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4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8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6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9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976" y="2280162"/>
            <a:ext cx="58948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TIN CHA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76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CON TIN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tin Cha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ñieàu con caàn,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Cha luoân chu caáp moïi söï cho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021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tin Cha ban ñieàu toát nhaát cho con, ñeå giuùp con töøng ngaøy trôû neân gioáng nhö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CON TIN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7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CON TIN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tin Cha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ñieàu con caàn,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Cha luoân chu caáp moïi söï cho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5255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tin Cha ban ñieàu toát nhaát cho con, ñeå giuùp con töøng ngaøy trôû neân gioáng nhö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CON TIN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95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4597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cuoäc ñôøi naøy coù nhieàu ñieàu con khoâng hieåu, thì loøng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tin Jeâsus luoân ôû beân con maõi maõi.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CON TIN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03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CON TIN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tin Cha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ñieàu con caàn,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Cha luoân chu caáp moïi söï cho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856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tin Cha ban ñieàu toát nhaát cho con, ñeå giuùp con töøng ngaøy trôû neân gioáng nhö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CON TIN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6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151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2013-08-12T15:29:57Z</dcterms:created>
  <dcterms:modified xsi:type="dcterms:W3CDTF">2013-08-12T15:39:39Z</dcterms:modified>
</cp:coreProperties>
</file>