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AÙNH SAÙNG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YEÂU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5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vui thöù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oâ.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74460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bao truøm trong aùnh döông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23916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384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soi 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2835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thaùnh.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127638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Ñoát nung 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1043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aân traøn daâng nhö doøng soâng saâu.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293248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268290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tình thöông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 saàu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750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raïng 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bình 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lyù 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laàm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30088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soi 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5124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thaùnh.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36957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Ñoát nung 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9074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aân traøn daâng nhö doøng soâng saâu.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27110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</p:spTree>
    <p:extLst>
      <p:ext uri="{BB962C8B-B14F-4D97-AF65-F5344CB8AC3E}">
        <p14:creationId xmlns:p14="http://schemas.microsoft.com/office/powerpoint/2010/main" val="1294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AÙNH SAÙNG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4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xin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ngoâi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huyeát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2012-04-24T10:38:23Z</dcterms:created>
  <dcterms:modified xsi:type="dcterms:W3CDTF">2013-08-13T03:36:59Z</dcterms:modified>
</cp:coreProperties>
</file>