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6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6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30"/>
            <a:ext cx="817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6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Keùo con ñeán gaàn hôn trong voøng tay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oâm laáy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chaët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3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93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gaàn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caøng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an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vì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cuøng.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648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thay dôøi tình Chuùa tuoân traøn trong taâm hoàn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3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Keùo con ñeán gaàn hôn trong voøng tay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oâm laáy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chaët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3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93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gaàn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caøng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2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Keùo con ñeán gaàn hôn trong voøng tay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oâm laáy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chaët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7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93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gaàn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caøng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2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con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haèng ôû beân,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ngay khi con ñang  khoâng theå keâu caàu.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7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ngaøy qua bieát Cha caøng hôn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loøng meán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VOØNG TAY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4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2013-08-13T03:45:02Z</dcterms:created>
  <dcterms:modified xsi:type="dcterms:W3CDTF">2013-08-13T03:52:55Z</dcterms:modified>
</cp:coreProperties>
</file>