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5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048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NEÁU KHI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NAØO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naøo baïn gaëp nhieàu ñau ñôùn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khaên, 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naøo loøng baïn 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naøo baïn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ñöôøng rieâng ñeå cöùu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tai baïn thöôøng nhaän trieát lyù traàn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ra, chôø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 toäi.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treân trôøi vì baïn maø xöa ñaõ xaû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buøn nhô.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naøo cuoäc ñôøi mình 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haèng ngaøy daäp taét nieàm vui. </a:t>
            </a:r>
          </a:p>
        </p:txBody>
      </p:sp>
    </p:spTree>
    <p:extLst>
      <p:ext uri="{BB962C8B-B14F-4D97-AF65-F5344CB8AC3E}">
        <p14:creationId xmlns:p14="http://schemas.microsoft.com/office/powerpoint/2010/main" val="1224127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ta nhìn moïi ngöôøi maø khoâng thaáy meán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neáu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thöôøng ngôø vöïc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loøng tin.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nay ta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vôùi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Cha moïi ñieàu xaáu xa trong loøng.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thöôøng nhaäm lôøi van khaån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tha, ñoaùi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vaø laøm saïch loøng heát toäi nhô.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khi 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töï tìm ra nhöõng loái rieâng, ñeå tu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bieán thaønh tieân.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gaït moïi lôøi daïy khuyeân cuûa Thaùnh Kinh,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ñöôøng traàn tuïc ñen toái trieàn mieân.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hoâm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neân thöa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Jeâsus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loøng ta traøn ñaày xaáu xa kieâu ngaïo.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 töø nhìn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loøng ai bieát khaån xin,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khieâm nhöôøng môøi Ngaøi ngöï xuoáng laøm Vua.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NEÁU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288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2012-10-31T10:19:42Z</dcterms:created>
  <dcterms:modified xsi:type="dcterms:W3CDTF">2013-08-13T05:01:01Z</dcterms:modified>
</cp:coreProperties>
</file>