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  <p:sldMasterId id="2147483666" r:id="rId3"/>
    <p:sldMasterId id="2147483668" r:id="rId4"/>
    <p:sldMasterId id="2147483671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7916-8BD2-4535-AE53-2029F7CA207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F11E-66C6-4C69-BCB8-FF3EE33204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70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7916-8BD2-4535-AE53-2029F7CA207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27/08/2013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F11E-66C6-4C69-BCB8-FF3EE33204F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906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7916-8BD2-4535-AE53-2029F7CA207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F11E-66C6-4C69-BCB8-FF3EE33204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263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6773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983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8033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409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37916-8BD2-4535-AE53-2029F7CA207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3F11E-66C6-4C69-BCB8-FF3EE33204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D:\PICTURE\TG\Picture12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" y="3646964"/>
            <a:ext cx="2582779" cy="3197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877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37916-8BD2-4535-AE53-2029F7CA207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27/08/2013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3F11E-66C6-4C69-BCB8-FF3EE33204F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57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37916-8BD2-4535-AE53-2029F7CA207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3F11E-66C6-4C69-BCB8-FF3EE33204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D:\PICTURE\TG\Picture12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" y="3646964"/>
            <a:ext cx="2582779" cy="3197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830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Johnny Huynh\Desktop\TRUYEN GIANG 27.10\WALL\Tam Hon Binh An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873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675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090749" y="2286000"/>
            <a:ext cx="6900929" cy="1295400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spc="50" smtClean="0">
                <a:ln w="11430"/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FreeForm" pitchFamily="34" charset="0"/>
              </a:rPr>
              <a:t>NGHÆ AN BEÂN JEÂSUS</a:t>
            </a:r>
            <a:endParaRPr lang="en-US" sz="8000" b="1" spc="50">
              <a:ln w="11430"/>
              <a:solidFill>
                <a:srgbClr val="FFFF00"/>
              </a:solidFill>
              <a:effectLst>
                <a:glow rad="101600">
                  <a:prstClr val="black">
                    <a:alpha val="60000"/>
                  </a:prst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P-FreeForm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358775"/>
            <a:ext cx="9144000" cy="708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Hong Dao" pitchFamily="34" charset="0"/>
              </a:rPr>
              <a:t>TOÂN</a:t>
            </a:r>
            <a:r>
              <a:rPr lang="en-US" sz="320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Hong Dao" pitchFamily="34" charset="0"/>
              </a:rPr>
              <a:t> </a:t>
            </a:r>
            <a:r>
              <a:rPr lang="en-US" sz="320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Hong Dao" pitchFamily="34" charset="0"/>
              </a:rPr>
              <a:t>VINH</a:t>
            </a:r>
            <a:r>
              <a:rPr lang="en-US" sz="320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Hong Dao" pitchFamily="34" charset="0"/>
              </a:rPr>
              <a:t> </a:t>
            </a:r>
            <a:r>
              <a:rPr lang="en-US" sz="320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Hong Dao" pitchFamily="34" charset="0"/>
              </a:rPr>
              <a:t>CHUÙA</a:t>
            </a:r>
            <a:r>
              <a:rPr lang="en-US" sz="320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Hong Dao" pitchFamily="34" charset="0"/>
              </a:rPr>
              <a:t> – </a:t>
            </a:r>
            <a:r>
              <a:rPr lang="en-US" sz="320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Hong Dao" pitchFamily="34" charset="0"/>
              </a:rPr>
              <a:t>BIEÄT</a:t>
            </a:r>
            <a:r>
              <a:rPr lang="en-US" sz="320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Hong Dao" pitchFamily="34" charset="0"/>
              </a:rPr>
              <a:t> </a:t>
            </a:r>
            <a:r>
              <a:rPr lang="en-US" sz="320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Hong Dao" pitchFamily="34" charset="0"/>
              </a:rPr>
              <a:t>THAÙNH</a:t>
            </a:r>
            <a:r>
              <a:rPr lang="en-US" sz="320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HP-Hong Dao" pitchFamily="34" charset="0"/>
              </a:rPr>
              <a:t> CA</a:t>
            </a:r>
            <a:endParaRPr lang="en-US" sz="320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HP-Hong Da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84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6149975"/>
            <a:ext cx="7415349" cy="708025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spc="5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latin typeface="HP-FreeForm H" pitchFamily="34" charset="0"/>
              </a:rPr>
              <a:t>NGHÆ AN BEÂN JEÂSUS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219200"/>
            <a:ext cx="9144000" cy="3810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smtClean="0">
                <a:solidFill>
                  <a:prstClr val="black"/>
                </a:solidFill>
                <a:latin typeface="VNI-Casca" pitchFamily="34" charset="0"/>
              </a:rPr>
              <a:t>2. </a:t>
            </a:r>
            <a:r>
              <a:rPr lang="en-US" sz="8000" smtClean="0">
                <a:solidFill>
                  <a:prstClr val="black"/>
                </a:solidFill>
                <a:latin typeface="VNI-Casca" pitchFamily="34" charset="0"/>
              </a:rPr>
              <a:t>Phaûi chaêng anh </a:t>
            </a:r>
            <a:br>
              <a:rPr lang="en-US" sz="8000" smtClean="0">
                <a:solidFill>
                  <a:prstClr val="black"/>
                </a:solidFill>
                <a:latin typeface="VNI-Casca" pitchFamily="34" charset="0"/>
              </a:rPr>
            </a:br>
            <a:r>
              <a:rPr lang="en-US" sz="8000" smtClean="0">
                <a:solidFill>
                  <a:prstClr val="black"/>
                </a:solidFill>
                <a:latin typeface="VNI-Casca" pitchFamily="34" charset="0"/>
              </a:rPr>
              <a:t>meät nhoïc vôùi bieát </a:t>
            </a:r>
            <a:br>
              <a:rPr lang="en-US" sz="8000" smtClean="0">
                <a:solidFill>
                  <a:prstClr val="black"/>
                </a:solidFill>
                <a:latin typeface="VNI-Casca" pitchFamily="34" charset="0"/>
              </a:rPr>
            </a:br>
            <a:r>
              <a:rPr lang="en-US" sz="8000" smtClean="0">
                <a:solidFill>
                  <a:prstClr val="black"/>
                </a:solidFill>
                <a:latin typeface="VNI-Casca" pitchFamily="34" charset="0"/>
              </a:rPr>
              <a:t>bao saàu ñau?</a:t>
            </a:r>
            <a:endParaRPr lang="en-US" sz="8000">
              <a:solidFill>
                <a:prstClr val="black"/>
              </a:solidFill>
              <a:latin typeface="VNI-Cas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26864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6149975"/>
            <a:ext cx="7415349" cy="708025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spc="5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latin typeface="HP-FreeForm H" pitchFamily="34" charset="0"/>
              </a:rPr>
              <a:t>NGHÆ AN BEÂN JEÂSUS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143000"/>
            <a:ext cx="9144000" cy="3810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Casca" pitchFamily="34" charset="0"/>
              </a:rPr>
              <a:t>Maõi meâ lôïi quyeàn vôùi nhöõng ñaém say, theá </a:t>
            </a:r>
            <a:r>
              <a:rPr lang="en-US" sz="8000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Casca" pitchFamily="34" charset="0"/>
              </a:rPr>
              <a:t/>
            </a:r>
            <a:br>
              <a:rPr lang="en-US" sz="8000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Casca" pitchFamily="34" charset="0"/>
              </a:rPr>
            </a:br>
            <a:r>
              <a:rPr lang="en-US" sz="8000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Casca" pitchFamily="34" charset="0"/>
              </a:rPr>
              <a:t>gian </a:t>
            </a:r>
            <a:r>
              <a:rPr lang="en-US" sz="8000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Casca" pitchFamily="34" charset="0"/>
              </a:rPr>
              <a:t>cheâ chaùn roài?</a:t>
            </a:r>
            <a:endParaRPr lang="en-US" sz="8000">
              <a:solidFill>
                <a:prstClr val="black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Cas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085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6149975"/>
            <a:ext cx="7415349" cy="708025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spc="5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latin typeface="HP-FreeForm H" pitchFamily="34" charset="0"/>
              </a:rPr>
              <a:t>NGHÆ AN BEÂN JEÂSUS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143000"/>
            <a:ext cx="9144000" cy="3810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smtClean="0">
                <a:solidFill>
                  <a:prstClr val="black"/>
                </a:solidFill>
                <a:latin typeface="VNI-Casca" pitchFamily="34" charset="0"/>
              </a:rPr>
              <a:t>Chuùa Jeâsus </a:t>
            </a:r>
            <a:r>
              <a:rPr lang="en-US" sz="8000" smtClean="0">
                <a:solidFill>
                  <a:prstClr val="black"/>
                </a:solidFill>
                <a:latin typeface="VNI-Casca" pitchFamily="34" charset="0"/>
              </a:rPr>
              <a:t>chôø </a:t>
            </a:r>
            <a:r>
              <a:rPr lang="en-US" sz="8000" smtClean="0">
                <a:solidFill>
                  <a:prstClr val="black"/>
                </a:solidFill>
                <a:latin typeface="VNI-Casca" pitchFamily="34" charset="0"/>
              </a:rPr>
              <a:t>ñôïi, </a:t>
            </a:r>
            <a:r>
              <a:rPr lang="en-US" sz="8000" smtClean="0">
                <a:solidFill>
                  <a:prstClr val="black"/>
                </a:solidFill>
                <a:latin typeface="VNI-Casca" pitchFamily="34" charset="0"/>
              </a:rPr>
              <a:t/>
            </a:r>
            <a:br>
              <a:rPr lang="en-US" sz="8000" smtClean="0">
                <a:solidFill>
                  <a:prstClr val="black"/>
                </a:solidFill>
                <a:latin typeface="VNI-Casca" pitchFamily="34" charset="0"/>
              </a:rPr>
            </a:br>
            <a:r>
              <a:rPr lang="en-US" sz="8000" smtClean="0">
                <a:solidFill>
                  <a:prstClr val="black"/>
                </a:solidFill>
                <a:latin typeface="VNI-Casca" pitchFamily="34" charset="0"/>
              </a:rPr>
              <a:t>vaãn </a:t>
            </a:r>
            <a:r>
              <a:rPr lang="en-US" sz="8000" smtClean="0">
                <a:solidFill>
                  <a:prstClr val="black"/>
                </a:solidFill>
                <a:latin typeface="VNI-Casca" pitchFamily="34" charset="0"/>
              </a:rPr>
              <a:t>thieát tha </a:t>
            </a:r>
            <a:br>
              <a:rPr lang="en-US" sz="8000" smtClean="0">
                <a:solidFill>
                  <a:prstClr val="black"/>
                </a:solidFill>
                <a:latin typeface="VNI-Casca" pitchFamily="34" charset="0"/>
              </a:rPr>
            </a:br>
            <a:r>
              <a:rPr lang="en-US" sz="8000" smtClean="0">
                <a:solidFill>
                  <a:prstClr val="black"/>
                </a:solidFill>
                <a:latin typeface="VNI-Casca" pitchFamily="34" charset="0"/>
              </a:rPr>
              <a:t>goïi anh.</a:t>
            </a:r>
            <a:endParaRPr lang="en-US" sz="8000">
              <a:solidFill>
                <a:prstClr val="black"/>
              </a:solidFill>
              <a:latin typeface="VNI-Cas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256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6149975"/>
            <a:ext cx="7415349" cy="708025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spc="5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latin typeface="HP-FreeForm H" pitchFamily="34" charset="0"/>
              </a:rPr>
              <a:t>NGHÆ AN BEÂN JEÂSUS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143000"/>
            <a:ext cx="9144000" cy="3810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smtClean="0">
                <a:solidFill>
                  <a:prstClr val="black"/>
                </a:solidFill>
                <a:latin typeface="VNI-Casca" pitchFamily="34" charset="0"/>
              </a:rPr>
              <a:t>“Hôõi con nhoïc nhaèn, haõy ñeán vôùi Ta, Ta seõ </a:t>
            </a:r>
            <a:br>
              <a:rPr lang="en-US" sz="8000" smtClean="0">
                <a:solidFill>
                  <a:prstClr val="black"/>
                </a:solidFill>
                <a:latin typeface="VNI-Casca" pitchFamily="34" charset="0"/>
              </a:rPr>
            </a:br>
            <a:r>
              <a:rPr lang="en-US" sz="8000" smtClean="0">
                <a:solidFill>
                  <a:prstClr val="black"/>
                </a:solidFill>
                <a:latin typeface="VNI-Casca" pitchFamily="34" charset="0"/>
              </a:rPr>
              <a:t>boå söùc nghæ an.</a:t>
            </a:r>
            <a:endParaRPr lang="en-US" sz="8000">
              <a:solidFill>
                <a:prstClr val="black"/>
              </a:solidFill>
              <a:latin typeface="VNI-Cas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76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6149975"/>
            <a:ext cx="7415349" cy="708025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spc="5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latin typeface="HP-FreeForm H" pitchFamily="34" charset="0"/>
              </a:rPr>
              <a:t>NGHÆ AN BEÂN JEÂSUS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143000"/>
            <a:ext cx="9144000" cy="3810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smtClean="0">
                <a:solidFill>
                  <a:prstClr val="black"/>
                </a:solidFill>
                <a:latin typeface="VNI-Casca" pitchFamily="34" charset="0"/>
              </a:rPr>
              <a:t>Naøo gaùnh naëng con, </a:t>
            </a:r>
            <a:br>
              <a:rPr lang="en-US" sz="8000" smtClean="0">
                <a:solidFill>
                  <a:prstClr val="black"/>
                </a:solidFill>
                <a:latin typeface="VNI-Casca" pitchFamily="34" charset="0"/>
              </a:rPr>
            </a:br>
            <a:r>
              <a:rPr lang="en-US" sz="8000" smtClean="0">
                <a:solidFill>
                  <a:prstClr val="black"/>
                </a:solidFill>
                <a:latin typeface="VNI-Casca" pitchFamily="34" charset="0"/>
              </a:rPr>
              <a:t>Ta ñaõ gaùnh heát </a:t>
            </a:r>
            <a:br>
              <a:rPr lang="en-US" sz="8000" smtClean="0">
                <a:solidFill>
                  <a:prstClr val="black"/>
                </a:solidFill>
                <a:latin typeface="VNI-Casca" pitchFamily="34" charset="0"/>
              </a:rPr>
            </a:br>
            <a:r>
              <a:rPr lang="en-US" sz="8000" smtClean="0">
                <a:solidFill>
                  <a:prstClr val="black"/>
                </a:solidFill>
                <a:latin typeface="VNI-Casca" pitchFamily="34" charset="0"/>
              </a:rPr>
              <a:t>thay con.</a:t>
            </a:r>
            <a:endParaRPr lang="en-US" sz="8000">
              <a:solidFill>
                <a:prstClr val="black"/>
              </a:solidFill>
              <a:latin typeface="VNI-Cas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598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6149975"/>
            <a:ext cx="7415349" cy="708025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spc="5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latin typeface="HP-FreeForm H" pitchFamily="34" charset="0"/>
              </a:rPr>
              <a:t>NGHÆ AN BEÂN JEÂSUS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143000"/>
            <a:ext cx="9144000" cy="3810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smtClean="0">
                <a:solidFill>
                  <a:prstClr val="black"/>
                </a:solidFill>
                <a:latin typeface="VNI-Casca" pitchFamily="34" charset="0"/>
              </a:rPr>
              <a:t>Nhìn xem thaäp töï giaù xöa Ta ñaõ cheát </a:t>
            </a:r>
            <a:br>
              <a:rPr lang="en-US" sz="8000" smtClean="0">
                <a:solidFill>
                  <a:prstClr val="black"/>
                </a:solidFill>
                <a:latin typeface="VNI-Casca" pitchFamily="34" charset="0"/>
              </a:rPr>
            </a:br>
            <a:r>
              <a:rPr lang="en-US" sz="8000" smtClean="0">
                <a:solidFill>
                  <a:prstClr val="black"/>
                </a:solidFill>
                <a:latin typeface="VNI-Casca" pitchFamily="34" charset="0"/>
              </a:rPr>
              <a:t>theá con kìa!”.</a:t>
            </a:r>
            <a:endParaRPr lang="en-US" sz="8000">
              <a:solidFill>
                <a:prstClr val="black"/>
              </a:solidFill>
              <a:latin typeface="VNI-Cas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545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6149975"/>
            <a:ext cx="7415349" cy="708025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spc="5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latin typeface="HP-FreeForm H" pitchFamily="34" charset="0"/>
              </a:rPr>
              <a:t>NGHÆ AN BEÂN JEÂSUS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143000"/>
            <a:ext cx="9144000" cy="3810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smtClean="0">
                <a:solidFill>
                  <a:prstClr val="black"/>
                </a:solidFill>
                <a:latin typeface="VNI-Casca" pitchFamily="34" charset="0"/>
              </a:rPr>
              <a:t>Ñeán beân chaân Jeâsus, </a:t>
            </a:r>
            <a:br>
              <a:rPr lang="en-US" sz="8000" smtClean="0">
                <a:solidFill>
                  <a:prstClr val="black"/>
                </a:solidFill>
                <a:latin typeface="VNI-Casca" pitchFamily="34" charset="0"/>
              </a:rPr>
            </a:br>
            <a:r>
              <a:rPr lang="en-US" sz="8000" smtClean="0">
                <a:solidFill>
                  <a:prstClr val="black"/>
                </a:solidFill>
                <a:latin typeface="VNI-Casca" pitchFamily="34" charset="0"/>
              </a:rPr>
              <a:t>aáy chính nôi </a:t>
            </a:r>
            <a:br>
              <a:rPr lang="en-US" sz="8000" smtClean="0">
                <a:solidFill>
                  <a:prstClr val="black"/>
                </a:solidFill>
                <a:latin typeface="VNI-Casca" pitchFamily="34" charset="0"/>
              </a:rPr>
            </a:br>
            <a:r>
              <a:rPr lang="en-US" sz="8000" smtClean="0">
                <a:solidFill>
                  <a:prstClr val="black"/>
                </a:solidFill>
                <a:latin typeface="VNI-Casca" pitchFamily="34" charset="0"/>
              </a:rPr>
              <a:t>bình an.</a:t>
            </a:r>
            <a:endParaRPr lang="en-US" sz="8000">
              <a:solidFill>
                <a:prstClr val="black"/>
              </a:solidFill>
              <a:latin typeface="VNI-Cas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667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6149975"/>
            <a:ext cx="7415349" cy="708025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spc="5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latin typeface="HP-FreeForm H" pitchFamily="34" charset="0"/>
              </a:rPr>
              <a:t>NGHÆ AN BEÂN JEÂSUS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9600"/>
            <a:ext cx="9144000" cy="3810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smtClean="0">
                <a:solidFill>
                  <a:prstClr val="black"/>
                </a:solidFill>
                <a:latin typeface="VNI-Casca" pitchFamily="34" charset="0"/>
              </a:rPr>
              <a:t>Thaûnh thôi nheï nhaøng, baõo toá bieán tan, </a:t>
            </a:r>
            <a:br>
              <a:rPr lang="en-US" sz="8000" smtClean="0">
                <a:solidFill>
                  <a:prstClr val="black"/>
                </a:solidFill>
                <a:latin typeface="VNI-Casca" pitchFamily="34" charset="0"/>
              </a:rPr>
            </a:br>
            <a:r>
              <a:rPr lang="en-US" sz="8000" smtClean="0">
                <a:solidFill>
                  <a:prstClr val="black"/>
                </a:solidFill>
                <a:latin typeface="VNI-Casca" pitchFamily="34" charset="0"/>
              </a:rPr>
              <a:t>toäi loãi Chuùa ñaõ </a:t>
            </a:r>
            <a:br>
              <a:rPr lang="en-US" sz="8000" smtClean="0">
                <a:solidFill>
                  <a:prstClr val="black"/>
                </a:solidFill>
                <a:latin typeface="VNI-Casca" pitchFamily="34" charset="0"/>
              </a:rPr>
            </a:br>
            <a:r>
              <a:rPr lang="en-US" sz="8000" smtClean="0">
                <a:solidFill>
                  <a:prstClr val="black"/>
                </a:solidFill>
                <a:latin typeface="VNI-Casca" pitchFamily="34" charset="0"/>
              </a:rPr>
              <a:t>thöù tha heát.</a:t>
            </a:r>
            <a:endParaRPr lang="en-US" sz="8000">
              <a:solidFill>
                <a:prstClr val="black"/>
              </a:solidFill>
              <a:latin typeface="VNI-Cas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831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6149975"/>
            <a:ext cx="7415349" cy="708025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latin typeface="HP-FreeForm H" pitchFamily="34" charset="0"/>
              </a:rPr>
              <a:t>NGHÆ AN BEÂN JEÂSUS</a:t>
            </a:r>
            <a:endParaRPr lang="en-US" sz="35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latin typeface="HP-FreeForm H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219200"/>
            <a:ext cx="9144000" cy="3810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smtClean="0">
                <a:solidFill>
                  <a:prstClr val="black"/>
                </a:solidFill>
                <a:latin typeface="VNI-Casca" pitchFamily="34" charset="0"/>
              </a:rPr>
              <a:t>1. </a:t>
            </a:r>
            <a:r>
              <a:rPr lang="en-US" sz="8000" smtClean="0">
                <a:solidFill>
                  <a:prstClr val="black"/>
                </a:solidFill>
                <a:latin typeface="VNI-Casca" pitchFamily="34" charset="0"/>
              </a:rPr>
              <a:t>Giöõa phong ba </a:t>
            </a:r>
            <a:br>
              <a:rPr lang="en-US" sz="8000" smtClean="0">
                <a:solidFill>
                  <a:prstClr val="black"/>
                </a:solidFill>
                <a:latin typeface="VNI-Casca" pitchFamily="34" charset="0"/>
              </a:rPr>
            </a:br>
            <a:r>
              <a:rPr lang="en-US" sz="8000" smtClean="0">
                <a:solidFill>
                  <a:prstClr val="black"/>
                </a:solidFill>
                <a:latin typeface="VNI-Casca" pitchFamily="34" charset="0"/>
              </a:rPr>
              <a:t>cuoäc ñôøi bieát ñaâu </a:t>
            </a:r>
            <a:br>
              <a:rPr lang="en-US" sz="8000" smtClean="0">
                <a:solidFill>
                  <a:prstClr val="black"/>
                </a:solidFill>
                <a:latin typeface="VNI-Casca" pitchFamily="34" charset="0"/>
              </a:rPr>
            </a:br>
            <a:r>
              <a:rPr lang="en-US" sz="8000" smtClean="0">
                <a:solidFill>
                  <a:prstClr val="black"/>
                </a:solidFill>
                <a:latin typeface="VNI-Casca" pitchFamily="34" charset="0"/>
              </a:rPr>
              <a:t>nôi bình an?</a:t>
            </a:r>
            <a:endParaRPr lang="en-US" sz="8000">
              <a:solidFill>
                <a:prstClr val="black"/>
              </a:solidFill>
              <a:latin typeface="VNI-Cas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5671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6149975"/>
            <a:ext cx="7415349" cy="708025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spc="5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latin typeface="HP-FreeForm H" pitchFamily="34" charset="0"/>
              </a:rPr>
              <a:t>NGHÆ AN BEÂN JEÂSUS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143000"/>
            <a:ext cx="9144000" cy="3810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smtClean="0">
                <a:solidFill>
                  <a:prstClr val="black"/>
                </a:solidFill>
                <a:latin typeface="VNI-Casca" pitchFamily="34" charset="0"/>
              </a:rPr>
              <a:t>Soùng xoâ daäp doài, </a:t>
            </a:r>
            <a:br>
              <a:rPr lang="en-US" sz="8000" smtClean="0">
                <a:solidFill>
                  <a:prstClr val="black"/>
                </a:solidFill>
                <a:latin typeface="VNI-Casca" pitchFamily="34" charset="0"/>
              </a:rPr>
            </a:br>
            <a:r>
              <a:rPr lang="en-US" sz="8000" smtClean="0">
                <a:solidFill>
                  <a:prstClr val="black"/>
                </a:solidFill>
                <a:latin typeface="VNI-Casca" pitchFamily="34" charset="0"/>
              </a:rPr>
              <a:t>gioù xoaùy cuoán troâi öôùc mong toâi vôõ roài!</a:t>
            </a:r>
            <a:endParaRPr lang="en-US" sz="8000">
              <a:solidFill>
                <a:prstClr val="black"/>
              </a:solidFill>
              <a:latin typeface="VNI-Cas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466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6149975"/>
            <a:ext cx="7415349" cy="708025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spc="5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latin typeface="HP-FreeForm H" pitchFamily="34" charset="0"/>
              </a:rPr>
              <a:t>NGHÆ AN BEÂN JEÂSUS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143000"/>
            <a:ext cx="9144000" cy="3810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smtClean="0">
                <a:solidFill>
                  <a:prstClr val="black"/>
                </a:solidFill>
                <a:latin typeface="VNI-Casca" pitchFamily="34" charset="0"/>
              </a:rPr>
              <a:t>Giöõa ñeâm ñen </a:t>
            </a:r>
            <a:br>
              <a:rPr lang="en-US" sz="8000" smtClean="0">
                <a:solidFill>
                  <a:prstClr val="black"/>
                </a:solidFill>
                <a:latin typeface="VNI-Casca" pitchFamily="34" charset="0"/>
              </a:rPr>
            </a:br>
            <a:r>
              <a:rPr lang="en-US" sz="8000" smtClean="0">
                <a:solidFill>
                  <a:prstClr val="black"/>
                </a:solidFill>
                <a:latin typeface="VNI-Casca" pitchFamily="34" charset="0"/>
              </a:rPr>
              <a:t>tuyeät voïng, boãng </a:t>
            </a:r>
            <a:br>
              <a:rPr lang="en-US" sz="8000" smtClean="0">
                <a:solidFill>
                  <a:prstClr val="black"/>
                </a:solidFill>
                <a:latin typeface="VNI-Casca" pitchFamily="34" charset="0"/>
              </a:rPr>
            </a:br>
            <a:r>
              <a:rPr lang="en-US" sz="8000" smtClean="0">
                <a:solidFill>
                  <a:prstClr val="black"/>
                </a:solidFill>
                <a:latin typeface="VNI-Casca" pitchFamily="34" charset="0"/>
              </a:rPr>
              <a:t>tieáng ai dòu eâm.</a:t>
            </a:r>
            <a:endParaRPr lang="en-US" sz="8000">
              <a:solidFill>
                <a:prstClr val="black"/>
              </a:solidFill>
              <a:latin typeface="VNI-Cas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146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6149975"/>
            <a:ext cx="7415349" cy="708025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spc="5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latin typeface="HP-FreeForm H" pitchFamily="34" charset="0"/>
              </a:rPr>
              <a:t>NGHÆ AN BEÂN JEÂSUS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143000"/>
            <a:ext cx="9144000" cy="3810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smtClean="0">
                <a:solidFill>
                  <a:prstClr val="black"/>
                </a:solidFill>
                <a:latin typeface="VNI-Casca" pitchFamily="34" charset="0"/>
              </a:rPr>
              <a:t>“Hôõi con nhoïc nhaèn, haõy ñeán vôùi Ta, Ta seõ </a:t>
            </a:r>
            <a:br>
              <a:rPr lang="en-US" sz="8000" smtClean="0">
                <a:solidFill>
                  <a:prstClr val="black"/>
                </a:solidFill>
                <a:latin typeface="VNI-Casca" pitchFamily="34" charset="0"/>
              </a:rPr>
            </a:br>
            <a:r>
              <a:rPr lang="en-US" sz="8000" smtClean="0">
                <a:solidFill>
                  <a:prstClr val="black"/>
                </a:solidFill>
                <a:latin typeface="VNI-Casca" pitchFamily="34" charset="0"/>
              </a:rPr>
              <a:t>boå söùc nghæ an.</a:t>
            </a:r>
            <a:endParaRPr lang="en-US" sz="8000">
              <a:solidFill>
                <a:prstClr val="black"/>
              </a:solidFill>
              <a:latin typeface="VNI-Cas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06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6149975"/>
            <a:ext cx="7415349" cy="708025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spc="5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latin typeface="HP-FreeForm H" pitchFamily="34" charset="0"/>
              </a:rPr>
              <a:t>NGHÆ AN BEÂN JEÂSUS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143000"/>
            <a:ext cx="9144000" cy="3810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smtClean="0">
                <a:solidFill>
                  <a:prstClr val="black"/>
                </a:solidFill>
                <a:latin typeface="VNI-Casca" pitchFamily="34" charset="0"/>
              </a:rPr>
              <a:t>Naøo gaùnh naëng con, </a:t>
            </a:r>
            <a:br>
              <a:rPr lang="en-US" sz="8000" smtClean="0">
                <a:solidFill>
                  <a:prstClr val="black"/>
                </a:solidFill>
                <a:latin typeface="VNI-Casca" pitchFamily="34" charset="0"/>
              </a:rPr>
            </a:br>
            <a:r>
              <a:rPr lang="en-US" sz="8000" smtClean="0">
                <a:solidFill>
                  <a:prstClr val="black"/>
                </a:solidFill>
                <a:latin typeface="VNI-Casca" pitchFamily="34" charset="0"/>
              </a:rPr>
              <a:t>Ta ñaõ gaùnh heát </a:t>
            </a:r>
            <a:br>
              <a:rPr lang="en-US" sz="8000" smtClean="0">
                <a:solidFill>
                  <a:prstClr val="black"/>
                </a:solidFill>
                <a:latin typeface="VNI-Casca" pitchFamily="34" charset="0"/>
              </a:rPr>
            </a:br>
            <a:r>
              <a:rPr lang="en-US" sz="8000" smtClean="0">
                <a:solidFill>
                  <a:prstClr val="black"/>
                </a:solidFill>
                <a:latin typeface="VNI-Casca" pitchFamily="34" charset="0"/>
              </a:rPr>
              <a:t>thay con.</a:t>
            </a:r>
            <a:endParaRPr lang="en-US" sz="8000">
              <a:solidFill>
                <a:prstClr val="black"/>
              </a:solidFill>
              <a:latin typeface="VNI-Cas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050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6149975"/>
            <a:ext cx="7415349" cy="708025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spc="5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latin typeface="HP-FreeForm H" pitchFamily="34" charset="0"/>
              </a:rPr>
              <a:t>NGHÆ AN BEÂN JEÂSUS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143000"/>
            <a:ext cx="9144000" cy="3810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smtClean="0">
                <a:solidFill>
                  <a:prstClr val="black"/>
                </a:solidFill>
                <a:latin typeface="VNI-Casca" pitchFamily="34" charset="0"/>
              </a:rPr>
              <a:t>Nhìn xem thaäp töï giaù xöa Ta ñaõ cheát </a:t>
            </a:r>
            <a:br>
              <a:rPr lang="en-US" sz="8000" smtClean="0">
                <a:solidFill>
                  <a:prstClr val="black"/>
                </a:solidFill>
                <a:latin typeface="VNI-Casca" pitchFamily="34" charset="0"/>
              </a:rPr>
            </a:br>
            <a:r>
              <a:rPr lang="en-US" sz="8000" smtClean="0">
                <a:solidFill>
                  <a:prstClr val="black"/>
                </a:solidFill>
                <a:latin typeface="VNI-Casca" pitchFamily="34" charset="0"/>
              </a:rPr>
              <a:t>theá con kìa!”.</a:t>
            </a:r>
            <a:endParaRPr lang="en-US" sz="8000">
              <a:solidFill>
                <a:prstClr val="black"/>
              </a:solidFill>
              <a:latin typeface="VNI-Cas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398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6149975"/>
            <a:ext cx="7415349" cy="708025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spc="5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latin typeface="HP-FreeForm H" pitchFamily="34" charset="0"/>
              </a:rPr>
              <a:t>NGHÆ AN BEÂN JEÂSUS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143000"/>
            <a:ext cx="9144000" cy="3810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smtClean="0">
                <a:solidFill>
                  <a:prstClr val="black"/>
                </a:solidFill>
                <a:latin typeface="VNI-Casca" pitchFamily="34" charset="0"/>
              </a:rPr>
              <a:t>Ñeán beân chaân Jeâsus, </a:t>
            </a:r>
            <a:br>
              <a:rPr lang="en-US" sz="8000" smtClean="0">
                <a:solidFill>
                  <a:prstClr val="black"/>
                </a:solidFill>
                <a:latin typeface="VNI-Casca" pitchFamily="34" charset="0"/>
              </a:rPr>
            </a:br>
            <a:r>
              <a:rPr lang="en-US" sz="8000" smtClean="0">
                <a:solidFill>
                  <a:prstClr val="black"/>
                </a:solidFill>
                <a:latin typeface="VNI-Casca" pitchFamily="34" charset="0"/>
              </a:rPr>
              <a:t>aáy chính nôi </a:t>
            </a:r>
            <a:br>
              <a:rPr lang="en-US" sz="8000" smtClean="0">
                <a:solidFill>
                  <a:prstClr val="black"/>
                </a:solidFill>
                <a:latin typeface="VNI-Casca" pitchFamily="34" charset="0"/>
              </a:rPr>
            </a:br>
            <a:r>
              <a:rPr lang="en-US" sz="8000" smtClean="0">
                <a:solidFill>
                  <a:prstClr val="black"/>
                </a:solidFill>
                <a:latin typeface="VNI-Casca" pitchFamily="34" charset="0"/>
              </a:rPr>
              <a:t>bình an.</a:t>
            </a:r>
            <a:endParaRPr lang="en-US" sz="8000">
              <a:solidFill>
                <a:prstClr val="black"/>
              </a:solidFill>
              <a:latin typeface="VNI-Cas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154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6149975"/>
            <a:ext cx="7415349" cy="708025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spc="5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latin typeface="HP-FreeForm H" pitchFamily="34" charset="0"/>
              </a:rPr>
              <a:t>NGHÆ AN BEÂN JEÂSUS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9600"/>
            <a:ext cx="9144000" cy="3810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smtClean="0">
                <a:solidFill>
                  <a:prstClr val="black"/>
                </a:solidFill>
                <a:latin typeface="VNI-Casca" pitchFamily="34" charset="0"/>
              </a:rPr>
              <a:t>Thaûnh thôi nheï nhaøng, baõo toá bieán tan, </a:t>
            </a:r>
            <a:br>
              <a:rPr lang="en-US" sz="8000" smtClean="0">
                <a:solidFill>
                  <a:prstClr val="black"/>
                </a:solidFill>
                <a:latin typeface="VNI-Casca" pitchFamily="34" charset="0"/>
              </a:rPr>
            </a:br>
            <a:r>
              <a:rPr lang="en-US" sz="8000" smtClean="0">
                <a:solidFill>
                  <a:prstClr val="black"/>
                </a:solidFill>
                <a:latin typeface="VNI-Casca" pitchFamily="34" charset="0"/>
              </a:rPr>
              <a:t>toäi loãi Chuùa ñaõ </a:t>
            </a:r>
            <a:br>
              <a:rPr lang="en-US" sz="8000" smtClean="0">
                <a:solidFill>
                  <a:prstClr val="black"/>
                </a:solidFill>
                <a:latin typeface="VNI-Casca" pitchFamily="34" charset="0"/>
              </a:rPr>
            </a:br>
            <a:r>
              <a:rPr lang="en-US" sz="8000" smtClean="0">
                <a:solidFill>
                  <a:prstClr val="black"/>
                </a:solidFill>
                <a:latin typeface="VNI-Casca" pitchFamily="34" charset="0"/>
              </a:rPr>
              <a:t>thöù tha heát.</a:t>
            </a:r>
            <a:endParaRPr lang="en-US" sz="8000">
              <a:solidFill>
                <a:prstClr val="black"/>
              </a:solidFill>
              <a:latin typeface="VNI-Cas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81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192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Calibri</vt:lpstr>
      <vt:lpstr>HP-FreeForm</vt:lpstr>
      <vt:lpstr>HP-FreeForm H</vt:lpstr>
      <vt:lpstr>HP-Hong Dao</vt:lpstr>
      <vt:lpstr>VNI-Casca</vt:lpstr>
      <vt:lpstr>1_Office Theme</vt:lpstr>
      <vt:lpstr>3_Office Theme</vt:lpstr>
      <vt:lpstr>2_Office Theme</vt:lpstr>
      <vt:lpstr>4_Office Theme</vt:lpstr>
      <vt:lpstr>5_Office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5</cp:revision>
  <dcterms:created xsi:type="dcterms:W3CDTF">2012-02-03T06:01:21Z</dcterms:created>
  <dcterms:modified xsi:type="dcterms:W3CDTF">2013-08-27T07:07:43Z</dcterms:modified>
</cp:coreProperties>
</file>