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27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YEÂU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THEÁ </a:t>
            </a: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GIAN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CHUÙA YEÂU THEÁ GIAN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CHUÙA YEÂU THEÁ GIAN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cho </a:t>
            </a:r>
            <a:r>
              <a:rPr lang="it-IT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 </a:t>
            </a:r>
            <a: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</a:t>
            </a:r>
            <a: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tin, </a:t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tin Con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CHUÙA YEÂU THEÁ GIAN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 hö maát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giôø,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bò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bao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CHUÙA YEÂU THEÁ GIAN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söï soáng,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soáng,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it-IT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</a:t>
            </a:r>
            <a:b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CHUÙA YEÂU THEÁ GIAN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2011-11-25T04:00:54Z</dcterms:created>
  <dcterms:modified xsi:type="dcterms:W3CDTF">2013-08-27T07:19:04Z</dcterms:modified>
</cp:coreProperties>
</file>