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1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0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2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2764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ÑANG GOÏI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CHUÙA ÑANG GOÏI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nay ñang ñôïi chôø anh mau kíp ñeán, Chuùa ñang chôø anh, Chuùa ñang chôø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mau ñem oâ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ñaët nôi chaân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xa lìa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theo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CHUÙA ÑANG GOÏI</a:t>
            </a:r>
          </a:p>
        </p:txBody>
      </p:sp>
    </p:spTree>
    <p:extLst>
      <p:ext uri="{BB962C8B-B14F-4D97-AF65-F5344CB8AC3E}">
        <p14:creationId xmlns:p14="http://schemas.microsoft.com/office/powerpoint/2010/main" val="6610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604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anh,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goïi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CHUÙA ÑANG GOÏI</a:t>
            </a:r>
          </a:p>
        </p:txBody>
      </p:sp>
    </p:spTree>
    <p:extLst>
      <p:ext uri="{BB962C8B-B14F-4D97-AF65-F5344CB8AC3E}">
        <p14:creationId xmlns:p14="http://schemas.microsoft.com/office/powerpoint/2010/main" val="421226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45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ñang 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veà,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CHUÙA ÑANG GOÏI</a:t>
            </a:r>
          </a:p>
        </p:txBody>
      </p:sp>
    </p:spTree>
    <p:extLst>
      <p:ext uri="{BB962C8B-B14F-4D97-AF65-F5344CB8AC3E}">
        <p14:creationId xmlns:p14="http://schemas.microsoft.com/office/powerpoint/2010/main" val="32091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CHUÙA ÑANG GOÏI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ñang eâm dòu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anh mau kíp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mau giôø ñaây,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ngay giôø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04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xa lìa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voâ ñoái,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rôøi Thieân Chuùa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ñeâm ngaøy?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CHUÙA ÑANG GOÏI</a:t>
            </a:r>
          </a:p>
        </p:txBody>
      </p:sp>
    </p:spTree>
    <p:extLst>
      <p:ext uri="{BB962C8B-B14F-4D97-AF65-F5344CB8AC3E}">
        <p14:creationId xmlns:p14="http://schemas.microsoft.com/office/powerpoint/2010/main" val="18521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604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anh,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goïi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CHUÙA ÑANG GOÏI</a:t>
            </a:r>
          </a:p>
        </p:txBody>
      </p:sp>
    </p:spTree>
    <p:extLst>
      <p:ext uri="{BB962C8B-B14F-4D97-AF65-F5344CB8AC3E}">
        <p14:creationId xmlns:p14="http://schemas.microsoft.com/office/powerpoint/2010/main" val="141180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45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ñang 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CHUÙA ÑANG GOÏI</a:t>
            </a:r>
          </a:p>
        </p:txBody>
      </p:sp>
    </p:spTree>
    <p:extLst>
      <p:ext uri="{BB962C8B-B14F-4D97-AF65-F5344CB8AC3E}">
        <p14:creationId xmlns:p14="http://schemas.microsoft.com/office/powerpoint/2010/main" val="425598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CHUÙA ÑANG GOÏI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luoân ban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cho ai kíp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ñang chôø anh,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ngay giôø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4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mau ñem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trao cho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aùi, Jeâsus quaêng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 xa anh lieàn.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CHUÙA ÑANG GOÏI</a:t>
            </a:r>
          </a:p>
        </p:txBody>
      </p:sp>
    </p:spTree>
    <p:extLst>
      <p:ext uri="{BB962C8B-B14F-4D97-AF65-F5344CB8AC3E}">
        <p14:creationId xmlns:p14="http://schemas.microsoft.com/office/powerpoint/2010/main" val="40442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604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anh,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goïi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CHUÙA ÑANG GOÏI</a:t>
            </a:r>
          </a:p>
        </p:txBody>
      </p:sp>
    </p:spTree>
    <p:extLst>
      <p:ext uri="{BB962C8B-B14F-4D97-AF65-F5344CB8AC3E}">
        <p14:creationId xmlns:p14="http://schemas.microsoft.com/office/powerpoint/2010/main" val="30816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45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ñang 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veà,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CHUÙA ÑANG GOÏI</a:t>
            </a:r>
          </a:p>
        </p:txBody>
      </p:sp>
    </p:spTree>
    <p:extLst>
      <p:ext uri="{BB962C8B-B14F-4D97-AF65-F5344CB8AC3E}">
        <p14:creationId xmlns:p14="http://schemas.microsoft.com/office/powerpoint/2010/main" val="1036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2012-12-30T12:12:03Z</dcterms:created>
  <dcterms:modified xsi:type="dcterms:W3CDTF">2013-08-29T07:22:36Z</dcterms:modified>
</cp:coreProperties>
</file>