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4" r:id="rId3"/>
    <p:sldMasterId id="2147483666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B691"/>
    <a:srgbClr val="FF9933"/>
    <a:srgbClr val="FFCCB3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21" autoAdjust="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0FFF9-D07E-41FA-A905-DFD622B0CF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695A-F116-44C9-A1B6-DC2682E83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B8014-981E-4BE0-9F1F-A0D1710A8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3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4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8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9BAA-529D-410A-B483-7901AE1EAB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9BAA-529D-410A-B483-7901AE1EA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89EFE-96B5-4B8F-960E-60884D51A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4B45F-14D9-42CA-98AB-479C914EA3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4D4AC-9793-4C0A-9D7F-C0EFA096C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51473-E63D-4C69-AA3E-672E1B2A4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6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F9923-0B04-46B1-AACE-AAEE33B53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268AA-EBCE-474B-AAC9-F90A2A226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0D60C-F6A5-4CA4-A056-E1DFD9D48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8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E917B1-DF69-40E7-A504-7A120C9396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077200" y="6477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13" action="ppaction://hlinksldjump"/>
              </a:rPr>
              <a:t>DK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14" action="ppaction://hlinksldjump"/>
              </a:rPr>
              <a:t>1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15" action="ppaction://hlinksldjump"/>
              </a:rPr>
              <a:t>2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7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6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6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F4D75A5-443B-44C3-AD6D-0DBCFB6162B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29/08/2013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461FCCE-DF16-4B67-873A-53D836BE450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050" name="Picture 2" descr="D:\PICTURE\TG\Picture1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205287"/>
            <a:ext cx="299720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\TG\Picture12.jp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37" y="4793506"/>
            <a:ext cx="1175263" cy="14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F4D75A5-443B-44C3-AD6D-0DBCFB6162B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29/08/2013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461FCCE-DF16-4B67-873A-53D836BE450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D:\PICTURE\TG\Picture2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1"/>
            <a:ext cx="33340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2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F4D75A5-443B-44C3-AD6D-0DBCFB6162B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29/08/2013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461FCCE-DF16-4B67-873A-53D836BE450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050" name="Picture 2" descr="D:\PICTURE\TG\Picture1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205287"/>
            <a:ext cx="299720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\TG\Picture12.jpg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37" y="4793506"/>
            <a:ext cx="1175263" cy="14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4384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2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  <a:t>CHUÙA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  <a:t/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  <a:t>ÑANG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  <a:t>MONG </a:t>
            </a:r>
            <a:r>
              <a:rPr lang="en-US" sz="72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  <a:t>CHÔØ</a:t>
            </a:r>
          </a:p>
        </p:txBody>
      </p:sp>
    </p:spTree>
    <p:extLst>
      <p:ext uri="{BB962C8B-B14F-4D97-AF65-F5344CB8AC3E}">
        <p14:creationId xmlns:p14="http://schemas.microsoft.com/office/powerpoint/2010/main" val="5193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22437"/>
            <a:ext cx="91440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Bình an, yeân nghæ, khoâng </a:t>
            </a:r>
            <a:r>
              <a:rPr lang="en-US" sz="6600" b="1" smtClean="0">
                <a:latin typeface="VNI-Aptima" pitchFamily="2" charset="0"/>
              </a:rPr>
              <a:t>lo aâu</a:t>
            </a:r>
            <a:r>
              <a:rPr lang="en-US" sz="6600" b="1">
                <a:latin typeface="VNI-Aptima" pitchFamily="2" charset="0"/>
              </a:rPr>
              <a:t>.</a:t>
            </a:r>
            <a:endParaRPr lang="en-US" sz="6600" b="1" smtClean="0"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728865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93837"/>
            <a:ext cx="9144000" cy="361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Toäi xöa Jeâsus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tha thöù, anh e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ngaïi chi nöõa.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374921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874837"/>
            <a:ext cx="91440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Haõy </a:t>
            </a:r>
            <a:r>
              <a:rPr lang="en-US" sz="6600" b="1" smtClean="0">
                <a:latin typeface="VNI-Aptima" pitchFamily="2" charset="0"/>
              </a:rPr>
              <a:t>quay </a:t>
            </a:r>
            <a:r>
              <a:rPr lang="en-US" sz="6600" b="1" smtClean="0">
                <a:latin typeface="VNI-Aptima" pitchFamily="2" charset="0"/>
              </a:rPr>
              <a:t>veà Chuùa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ñang </a:t>
            </a:r>
            <a:r>
              <a:rPr lang="en-US" sz="6600" b="1" smtClean="0">
                <a:latin typeface="VNI-Aptima" pitchFamily="2" charset="0"/>
              </a:rPr>
              <a:t>mong chôø.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3016318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8229600" cy="330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smtClean="0">
                <a:latin typeface="VNI-Aptima" pitchFamily="2" charset="0"/>
              </a:rPr>
              <a:t> ÑK: </a:t>
            </a:r>
            <a:r>
              <a:rPr lang="en-US" sz="6600" b="1" smtClean="0">
                <a:latin typeface="VNI-Aptima" pitchFamily="2" charset="0"/>
              </a:rPr>
              <a:t>Chuùa vaãn nhôù tôùi, vaãn nhôù tôùi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anh ñeâm ngaøy.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74244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Vaø giôø </a:t>
            </a:r>
            <a:r>
              <a:rPr lang="en-US" sz="6600" b="1" smtClean="0">
                <a:latin typeface="VNI-Aptima" pitchFamily="2" charset="0"/>
              </a:rPr>
              <a:t>ñaây Ngaøi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môøi goïi anh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ñeán ngay.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56003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3230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 Chaïy ñeán, ñeán vôùi Cöùu Chuùa, môû cöûa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ra cho Ngaøi.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1623372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51037"/>
            <a:ext cx="82296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Chuùa ban nieàm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thoûa vui laâu daøi.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97075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smtClean="0">
                <a:latin typeface="VNI-Aptima" pitchFamily="2" charset="0"/>
              </a:rPr>
              <a:t>1. </a:t>
            </a:r>
            <a:r>
              <a:rPr lang="en-US" sz="6600" b="1" smtClean="0">
                <a:latin typeface="VNI-Aptima" pitchFamily="2" charset="0"/>
              </a:rPr>
              <a:t>Töø </a:t>
            </a:r>
            <a:r>
              <a:rPr lang="en-US" sz="6600" b="1">
                <a:latin typeface="VNI-Aptima" pitchFamily="2" charset="0"/>
              </a:rPr>
              <a:t>laâu </a:t>
            </a:r>
            <a:r>
              <a:rPr lang="en-US" sz="6600" b="1" smtClean="0">
                <a:latin typeface="VNI-Aptima" pitchFamily="2" charset="0"/>
              </a:rPr>
              <a:t>Jeâsus </a:t>
            </a:r>
            <a:r>
              <a:rPr lang="en-US" sz="6600" b="1" smtClean="0">
                <a:latin typeface="VNI-Aptima" pitchFamily="2" charset="0"/>
              </a:rPr>
              <a:t>mong </a:t>
            </a:r>
            <a:r>
              <a:rPr lang="en-US" sz="6600" b="1">
                <a:latin typeface="VNI-Aptima" pitchFamily="2" charset="0"/>
              </a:rPr>
              <a:t>öôùc voâ </a:t>
            </a:r>
            <a:r>
              <a:rPr lang="en-US" sz="6600" b="1" smtClean="0">
                <a:latin typeface="VNI-Aptima" pitchFamily="2" charset="0"/>
              </a:rPr>
              <a:t>taâm </a:t>
            </a:r>
            <a:r>
              <a:rPr lang="en-US" sz="6600" b="1">
                <a:latin typeface="VNI-Aptima" pitchFamily="2" charset="0"/>
              </a:rPr>
              <a:t>hoàn anh </a:t>
            </a:r>
            <a:r>
              <a:rPr lang="en-US" sz="6600" b="1">
                <a:latin typeface="VNI-Aptima" pitchFamily="2" charset="0"/>
              </a:rPr>
              <a:t>ñoù</a:t>
            </a:r>
            <a:r>
              <a:rPr lang="en-US" sz="6600" b="1">
                <a:latin typeface="VNI-Aptima" pitchFamily="2" charset="0"/>
              </a:rPr>
              <a:t>,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tình </a:t>
            </a:r>
            <a:r>
              <a:rPr lang="en-US" sz="6600" b="1">
                <a:latin typeface="VNI-Aptima" pitchFamily="2" charset="0"/>
              </a:rPr>
              <a:t>yeâu </a:t>
            </a:r>
            <a:r>
              <a:rPr lang="en-US" sz="6600" b="1">
                <a:latin typeface="VNI-Aptima" pitchFamily="2" charset="0"/>
              </a:rPr>
              <a:t>thöông </a:t>
            </a:r>
            <a:r>
              <a:rPr lang="en-US" sz="6600" b="1" smtClean="0">
                <a:latin typeface="VNI-Aptima" pitchFamily="2" charset="0"/>
              </a:rPr>
              <a:t>Chuùa </a:t>
            </a:r>
            <a:r>
              <a:rPr lang="en-US" sz="6600" b="1">
                <a:latin typeface="VNI-Aptima" pitchFamily="2" charset="0"/>
              </a:rPr>
              <a:t>vui ban cho</a:t>
            </a:r>
            <a:r>
              <a:rPr lang="en-US" sz="6600" b="1">
                <a:latin typeface="VNI-Aptima" pitchFamily="2" charset="0"/>
              </a:rPr>
              <a:t>. </a:t>
            </a:r>
            <a:r>
              <a:rPr lang="en-US" sz="6600" b="1" smtClean="0">
                <a:latin typeface="VNI-Aptima" pitchFamily="2" charset="0"/>
              </a:rPr>
              <a:t> 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758098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7637"/>
            <a:ext cx="9144000" cy="361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 Traàn gian khoâng chi phaân reõ anh xa lìa Thieân Chuùa.</a:t>
            </a:r>
            <a:endParaRPr lang="en-US" sz="6600" b="1" smtClean="0"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1902634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51037"/>
            <a:ext cx="91440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Chuùa khoâng töø boû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anh </a:t>
            </a:r>
            <a:r>
              <a:rPr lang="en-US" sz="6600" b="1" smtClean="0">
                <a:latin typeface="VNI-Aptima" pitchFamily="2" charset="0"/>
              </a:rPr>
              <a:t>bao giôø.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002256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5237"/>
            <a:ext cx="9144000" cy="330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smtClean="0">
                <a:latin typeface="VNI-Aptima" pitchFamily="2" charset="0"/>
              </a:rPr>
              <a:t> ÑK: </a:t>
            </a:r>
            <a:r>
              <a:rPr lang="en-US" sz="6600" b="1" smtClean="0">
                <a:latin typeface="VNI-Aptima" pitchFamily="2" charset="0"/>
              </a:rPr>
              <a:t>Chuùa vaãn nhôù tôùi, vaãn nhôù tôùi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anh ñeâm ngaøy.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134407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Vaø giôø </a:t>
            </a:r>
            <a:r>
              <a:rPr lang="en-US" sz="6600" b="1" smtClean="0">
                <a:latin typeface="VNI-Aptima" pitchFamily="2" charset="0"/>
              </a:rPr>
              <a:t>ñaây Ngaøi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môøi goïi anh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ñeán ngay.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20651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3230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 Chaïy ñeán, ñeán vôùi </a:t>
            </a:r>
            <a:r>
              <a:rPr lang="en-US" sz="6600" b="1" smtClean="0">
                <a:latin typeface="VNI-Aptima" pitchFamily="2" charset="0"/>
              </a:rPr>
              <a:t/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Cöùu </a:t>
            </a:r>
            <a:r>
              <a:rPr lang="en-US" sz="6600" b="1" smtClean="0">
                <a:latin typeface="VNI-Aptima" pitchFamily="2" charset="0"/>
              </a:rPr>
              <a:t>Chuùa, môû cöûa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ra cho Ngaøi.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3824344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51037"/>
            <a:ext cx="91440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VNI-Aptima" pitchFamily="2" charset="0"/>
              </a:rPr>
              <a:t>Chuùa ban nieàm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thoûa vui laâu daøi.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2573721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1437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>
                <a:latin typeface="VNI-Aptima" pitchFamily="2" charset="0"/>
              </a:rPr>
              <a:t>2</a:t>
            </a:r>
            <a:r>
              <a:rPr lang="en-US" sz="2800" b="1" smtClean="0">
                <a:latin typeface="VNI-Aptima" pitchFamily="2" charset="0"/>
              </a:rPr>
              <a:t>. </a:t>
            </a:r>
            <a:r>
              <a:rPr lang="en-US" sz="6600" b="1" smtClean="0">
                <a:latin typeface="VNI-Aptima" pitchFamily="2" charset="0"/>
              </a:rPr>
              <a:t>Ngaøi </a:t>
            </a:r>
            <a:r>
              <a:rPr lang="en-US" sz="6600" b="1">
                <a:latin typeface="VNI-Aptima" pitchFamily="2" charset="0"/>
              </a:rPr>
              <a:t>d</a:t>
            </a:r>
            <a:r>
              <a:rPr lang="en-US" sz="6600" b="1" smtClean="0">
                <a:latin typeface="VNI-Aptima" pitchFamily="2" charset="0"/>
              </a:rPr>
              <a:t>ang </a:t>
            </a:r>
            <a:r>
              <a:rPr lang="en-US" sz="6600" b="1" smtClean="0">
                <a:latin typeface="VNI-Aptima" pitchFamily="2" charset="0"/>
              </a:rPr>
              <a:t>tay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yeâu thöông ñoùn anh quay veà beân Chuùa. 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58674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CHUÙA ÑANG MONG CHÔØ</a:t>
            </a:r>
          </a:p>
        </p:txBody>
      </p:sp>
    </p:spTree>
    <p:extLst>
      <p:ext uri="{BB962C8B-B14F-4D97-AF65-F5344CB8AC3E}">
        <p14:creationId xmlns:p14="http://schemas.microsoft.com/office/powerpoint/2010/main" val="368784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VNI-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173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VNI-Aptima</vt:lpstr>
      <vt:lpstr>VNI-Book</vt:lpstr>
      <vt:lpstr>VNI-Freeform</vt:lpstr>
      <vt:lpstr>VNI-Goudy</vt:lpstr>
      <vt:lpstr>VNI-Times</vt:lpstr>
      <vt:lpstr>Default Design</vt:lpstr>
      <vt:lpstr>1_Office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22</cp:revision>
  <dcterms:created xsi:type="dcterms:W3CDTF">2003-04-28T19:36:37Z</dcterms:created>
  <dcterms:modified xsi:type="dcterms:W3CDTF">2013-08-29T07:43:47Z</dcterms:modified>
</cp:coreProperties>
</file>