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0" r:id="rId15"/>
    <p:sldId id="271" r:id="rId16"/>
    <p:sldId id="272" r:id="rId17"/>
    <p:sldId id="273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BIEÁT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ÑAÁNG NAÉM GIÖÕ TÖÔNG LAI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 ñoù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saùng soi hoaøi,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 than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5295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toâi khoâng 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tín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theo toâi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87588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ñieàu,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heà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lo laøm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98402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daét chaên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31893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seõ theá naøo,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 laønh.</a:t>
            </a:r>
          </a:p>
        </p:txBody>
      </p:sp>
    </p:spTree>
    <p:extLst>
      <p:ext uri="{BB962C8B-B14F-4D97-AF65-F5344CB8AC3E}">
        <p14:creationId xmlns:p14="http://schemas.microsoft.com/office/powerpoint/2010/main" val="21638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chim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daét dìu,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Ngaøi haù queân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ñôõ naâng?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5474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toâi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nguy nan,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löûa luoân hay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ngaäp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390946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toâi moïi 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daáu kín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laønh.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1654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ñieàu,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heà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lo laøm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91023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daét chaên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324404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i-FI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BIEÁT ÑAÁNG NAÉM GIÖÕ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seõ theá naøo,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146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mô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 saùng ngôøi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trôøi aáy ñoåi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9773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seõ ra gì,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 töôøng.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33112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giôø naøy,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moät ñöôøng.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40381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ñieàu,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heà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lo laøm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4117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daét chaên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9625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ñi caøng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hôn nhieàu,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böôùc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ñình.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4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vai toâi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 vôi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môø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ñeïp hôn.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fi-FI"/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27119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26</cp:revision>
  <dcterms:created xsi:type="dcterms:W3CDTF">2012-08-08T09:50:49Z</dcterms:created>
  <dcterms:modified xsi:type="dcterms:W3CDTF">2013-09-18T03:36:53Z</dcterms:modified>
</cp:coreProperties>
</file>