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1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2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182642"/>
            <a:ext cx="7077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JEÂSUS</a:t>
            </a:r>
          </a:p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VOÂ LOØNG</a:t>
            </a:r>
          </a:p>
        </p:txBody>
      </p:sp>
    </p:spTree>
    <p:extLst>
      <p:ext uri="{BB962C8B-B14F-4D97-AF65-F5344CB8AC3E}">
        <p14:creationId xmlns:p14="http://schemas.microsoft.com/office/powerpoint/2010/main" val="155532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JEÂSUS VOÂ LOØNG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 xuaân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69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Tieâu tan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saàu, khoâng lo toan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trò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JEÂSUS VOÂ LOØNG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ñeïp töôi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ta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côn nguy nan.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JEÂSUS VOÂ LOØNG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7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JEÂSUS VOÂ LOØNG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9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JEÂSUS VOÂ LOØNG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 xuaân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hoan ca.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63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Tieâu tan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öu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saàu, khoâng lo toan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luùc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trò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JEÂSUS VOÂ LOØNG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6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2013-09-18T03:39:24Z</dcterms:created>
  <dcterms:modified xsi:type="dcterms:W3CDTF">2013-09-18T03:42:59Z</dcterms:modified>
</cp:coreProperties>
</file>