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9" r:id="rId16"/>
    <p:sldId id="280" r:id="rId17"/>
    <p:sldId id="281" r:id="rId18"/>
    <p:sldId id="274" r:id="rId19"/>
    <p:sldId id="275" r:id="rId20"/>
    <p:sldId id="276" r:id="rId21"/>
    <p:sldId id="277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75" d="100"/>
          <a:sy n="75" d="100"/>
        </p:scale>
        <p:origin x="100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8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0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19812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QUANG THUOÄC VEÀ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ÑÖÙC CHUÙA TRÔØI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 dieäu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cöùu chuoäc bôûi huyeát.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0757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phieáu traéng trong döôøng tuyeát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68477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toäi naøo thaät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ôn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ñoái.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40329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Töùc khaéc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vaø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5918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1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Ngôïi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81710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hoøa.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73521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54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khieân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40406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40017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ñôøi loøng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aùi.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9978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vaø giuùp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ñoåi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8243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vinh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Ñöùc Chuùa  Trôøi toân thaùnh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ngaøn muoân muoân naêm 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söôùng.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3426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2255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1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Ngôïi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36712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hoøa.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4243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54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khieân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58051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20386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ñaõ vì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 phoù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ñoäc sanh.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460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Thaàn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5356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môû toang cöûa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 haàu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 ta veà.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3227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1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Ngôïi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3304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hoøa.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332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54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khieân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23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VINH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2960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305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2012-02-05T14:32:31Z</dcterms:created>
  <dcterms:modified xsi:type="dcterms:W3CDTF">2013-09-18T08:04:16Z</dcterms:modified>
</cp:coreProperties>
</file>