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49B2-7312-4F57-8095-2B27A104FB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999F-E227-426F-9D55-D970570FA0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0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49B2-7312-4F57-8095-2B27A104F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999F-E227-426F-9D55-D970570FA0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49B2-7312-4F57-8095-2B27A104FB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999F-E227-426F-9D55-D970570FA0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49B2-7312-4F57-8095-2B27A104F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999F-E227-426F-9D55-D970570FA0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2600676-water-drop-illustration-water-drop-background--water-drop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78134"/>
            <a:ext cx="2667000" cy="35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4600" y="2286000"/>
            <a:ext cx="64008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70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JEÂSUS</a:t>
            </a:r>
            <a:br>
              <a:rPr lang="en-US" sz="770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</a:br>
            <a:r>
              <a:rPr lang="en-US" sz="770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NGUOÀN NÖÔÙC SOÁNG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" y="152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216984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2.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Kìa laø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ôn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Chuùa</a:t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baïn khaù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ñeán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nhaän ngay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60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Töø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Ngaøi tuoân ra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tình yeâu.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45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Naøy ngöôøi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mau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ñeán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nhaän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söùc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soáng Cha ban.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82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Loøng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haèng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nöông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Cha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thaät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phöôùc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baáy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trong Ngaøi.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03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ÑK: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Mau laïi ngay,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laïi ngay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beân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Chuùa Cha. 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09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X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in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môøi Ngaøi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böôùc voâ trong loøng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naøy quaûn cai.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1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Xin Ngaøi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thöông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traøn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tuoân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ôn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Thaùnh Linh.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7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Taâm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naøy nguyeän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khaéc ghi ôn Ngaøi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thaät chöùa chan.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38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1.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Kìa lôøi Kinh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Thaùnh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Ngaøi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phaùn </a:t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höùa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cuøng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ta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00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Ngöôøi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naøo tin Cha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ñöôïc höôûng phöôùc tröôøng sinh.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95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Ngaøi laø Chaân lyù,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suoái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maùt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taâm linh.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67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Töø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Ngaøi tuoân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ra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nöôùc soáng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muoân ñôøi.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48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ÑK: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Mau laïi ngay,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laïi ngay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beân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Chuùa Cha. 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0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X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in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môøi Ngaøi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böôùc voâ trong loøng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naøy quaûn cai.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4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Xin Ngaøi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thöông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traøn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tuoân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ôn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Thaùnh Linh.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87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60960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JEÂSUS </a:t>
            </a:r>
            <a:r>
              <a:rPr lang="en-US" smtClean="0">
                <a:solidFill>
                  <a:srgbClr val="1F497D">
                    <a:lumMod val="50000"/>
                  </a:srgb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NGUOÀN NÖÔÙC SOÁNG</a:t>
            </a:r>
            <a:endParaRPr lang="en-US">
              <a:solidFill>
                <a:srgbClr val="1F497D">
                  <a:lumMod val="50000"/>
                </a:srgb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Taâm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naøy nguyeän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khaéc ghi ôn Ngaøi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thaät chöùa chan.</a:t>
            </a:r>
            <a:endParaRPr lang="en-US"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33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VNI-Aptima</vt:lpstr>
      <vt:lpstr>VNI-Broad</vt:lpstr>
      <vt:lpstr>VNI-Fillmore</vt:lpstr>
      <vt:lpstr>VNI-Goudy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2012-02-23T11:37:42Z</dcterms:created>
  <dcterms:modified xsi:type="dcterms:W3CDTF">2013-09-18T08:22:52Z</dcterms:modified>
</cp:coreProperties>
</file>