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3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7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0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4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1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872" y="2377716"/>
            <a:ext cx="60106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ÑEÁN VÔÙI </a:t>
            </a:r>
            <a:b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5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ÑEÁN VÔÙI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Gieâ-hoâ-va Ñaáng chöõa laønh toâi,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Gieâ-hoâ-va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chöõa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698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vôùi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baïn ôi Ngaøi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chöõa laønh.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ÑEÁN VÔÙI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0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beänh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khoå 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choàng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chaát.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ÑEÁN VÔÙI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0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Gieâ-hoâ-va Ñaáng chöõa laønh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Gieâ-hoâ-va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chöõa laønh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ÑEÁN VÔÙI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5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vôùi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baïn ôi Ngaøi laø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Ñaáng chöõa laønh.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ÑEÁN VÔÙI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9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6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vôùi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ôi, ñeán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baïn 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ÑEÁN VÔÙI NGAØI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6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2013-09-18T08:21:22Z</dcterms:created>
  <dcterms:modified xsi:type="dcterms:W3CDTF">2013-09-18T08:26:09Z</dcterms:modified>
</cp:coreProperties>
</file>