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8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" y="2304568"/>
            <a:ext cx="6815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SE CAÙT</a:t>
            </a:r>
          </a:p>
        </p:txBody>
      </p:sp>
    </p:spTree>
    <p:extLst>
      <p:ext uri="{BB962C8B-B14F-4D97-AF65-F5344CB8AC3E}">
        <p14:creationId xmlns:p14="http://schemas.microsoft.com/office/powerpoint/2010/main" val="99706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coù 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khoân ngoan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thöùc cuûa caûi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93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coâng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9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Daõ traøng se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bieån ñoâng, 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soá khoâng.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4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coù 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du döông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noùi kheùo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leùo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6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ngöôøi.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8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coâng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töïa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moät 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traøo daâng, 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nöôùc troâi.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DAÕ TRAØNG SE CAÙT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4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2013-09-21T04:59:05Z</dcterms:created>
  <dcterms:modified xsi:type="dcterms:W3CDTF">2013-09-21T05:03:44Z</dcterms:modified>
</cp:coreProperties>
</file>