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7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5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86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0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" y="1877850"/>
            <a:ext cx="68153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NEÂN HAÕY AÊN NAÊN HIEÄN NAY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7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NEÂN HAÕY AÊN NAÊN HIEÄN NAY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Nay Chuùa khuyeân môøi, nay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khuyeân môøi, ta khaù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mau nhaän lôøi.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19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Jeâsus löu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cöùu ngöôøi, neân haõy aên naên hieän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NEÂN HAÕY AÊN NAÊN HIEÄN NAY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5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NEÂN HAÕY AÊN NAÊN HIEÄN NAY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naáy trong traàn,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naáy trong traàn,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mau ñeán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nhaän phaàn.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01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Thuù vui kia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ñöôïc maáy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phaàn, neân haõy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aên naên hieän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NEÂN HAÕY AÊN NAÊN HIEÄN NAY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4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NEÂN HAÕY AÊN NAÊN HIEÄN NAY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huyeát Con Trôøi, duy huyeát Con Trôøi,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cöùu aân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8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Chôù nghi hay lô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löõng maø treã raøy,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haõy aên naên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hieän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NEÂN HAÕY AÊN NAÊN HIEÄN NAY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2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NEÂN HAÕY AÊN NAÊN HIEÄN NAY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ñieån cao daøy,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ñieån cao daøy,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ñieån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chi taøy.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4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aân ñieån coøn toû baøy,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haõy aên naên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hieän nay.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NEÂN HAÕY AÊN NAÊN HIEÄN NAY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2013-09-21T05:06:43Z</dcterms:created>
  <dcterms:modified xsi:type="dcterms:W3CDTF">2013-09-21T05:11:22Z</dcterms:modified>
</cp:coreProperties>
</file>