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8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94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7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21/09/2013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71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7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3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2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56032" y="2475258"/>
            <a:ext cx="76565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DUY NHAÁT</a:t>
            </a:r>
            <a:endParaRPr lang="en-US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28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DUY NHAÁT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coù con ñöôøng ñöa anh veà Thieân quoác, Jeâsus laø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ñöôøng. </a:t>
            </a:r>
            <a:r>
              <a:rPr lang="en-US" sz="48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(x2)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623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ñöôøng naøo khaùc,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naøo khaùc,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chaúng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 naøo khaùc,</a:t>
            </a:r>
          </a:p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ñeå ñi ñi ñi.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DUY NHAÁT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8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coù con ñöôøng ñöa anh veà Thieân quoác, Jeâsus laø chính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CON ÑÖÔØNG DUY NHAÁT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3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</cp:revision>
  <dcterms:created xsi:type="dcterms:W3CDTF">2013-09-21T05:12:10Z</dcterms:created>
  <dcterms:modified xsi:type="dcterms:W3CDTF">2013-09-21T05:14:12Z</dcterms:modified>
</cp:coreProperties>
</file>