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7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596189"/>
            <a:ext cx="60198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5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60E7-6A68-41BE-80FE-45B0739030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5026-53C8-4CDC-8B68-2C54701612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50"/>
            <a:ext cx="281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-76200"/>
            <a:ext cx="152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85725"/>
            <a:ext cx="1536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57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1304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1981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6671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133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1910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5486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5562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124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657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791200"/>
            <a:ext cx="161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908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200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676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066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3236655"/>
            <a:ext cx="55277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>
                <a:solidFill>
                  <a:srgbClr val="A50021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NGUOÀN TÌNH YEÂU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ysClr val="windowText" lastClr="0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– BIEÄT THAÙNH CA</a:t>
            </a:r>
            <a:endParaRPr lang="en-US" sz="3600" dirty="0">
              <a:solidFill>
                <a:sysClr val="windowText" lastClr="0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299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154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 Töø cao Jeâsus ñeán daïy toâi bieát yeâu thöông ngöôøi. </a:t>
            </a:r>
          </a:p>
        </p:txBody>
      </p:sp>
    </p:spTree>
    <p:extLst>
      <p:ext uri="{BB962C8B-B14F-4D97-AF65-F5344CB8AC3E}">
        <p14:creationId xmlns:p14="http://schemas.microsoft.com/office/powerpoint/2010/main" val="1114576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154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Trong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tuoân chaûy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aùi nhaân.</a:t>
            </a:r>
          </a:p>
        </p:txBody>
      </p:sp>
    </p:spTree>
    <p:extLst>
      <p:ext uri="{BB962C8B-B14F-4D97-AF65-F5344CB8AC3E}">
        <p14:creationId xmlns:p14="http://schemas.microsoft.com/office/powerpoint/2010/main" val="3468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Lôøi yeâu thöông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phaùn haèng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vaêng vaúng beân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tai luoân.</a:t>
            </a:r>
          </a:p>
        </p:txBody>
      </p:sp>
    </p:spTree>
    <p:extLst>
      <p:ext uri="{BB962C8B-B14F-4D97-AF65-F5344CB8AC3E}">
        <p14:creationId xmlns:p14="http://schemas.microsoft.com/office/powerpoint/2010/main" val="22130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“Con chôù lo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 thöôøng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ôû beân.”</a:t>
            </a:r>
          </a:p>
        </p:txBody>
      </p:sp>
    </p:spTree>
    <p:extLst>
      <p:ext uri="{BB962C8B-B14F-4D97-AF65-F5344CB8AC3E}">
        <p14:creationId xmlns:p14="http://schemas.microsoft.com/office/powerpoint/2010/main" val="29707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OÂi hôõi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côù sao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chuoäc toâi?</a:t>
            </a:r>
          </a:p>
        </p:txBody>
      </p:sp>
    </p:spTree>
    <p:extLst>
      <p:ext uri="{BB962C8B-B14F-4D97-AF65-F5344CB8AC3E}">
        <p14:creationId xmlns:p14="http://schemas.microsoft.com/office/powerpoint/2010/main" val="5983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Thaân hi 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huyeát tuoân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 toäi toâi.</a:t>
            </a:r>
          </a:p>
        </p:txBody>
      </p:sp>
    </p:spTree>
    <p:extLst>
      <p:ext uri="{BB962C8B-B14F-4D97-AF65-F5344CB8AC3E}">
        <p14:creationId xmlns:p14="http://schemas.microsoft.com/office/powerpoint/2010/main" val="18061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Ngaøi yeâu thöông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ban phaùt laøm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chöùa chan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ôn trôøi. </a:t>
            </a:r>
          </a:p>
        </p:txBody>
      </p:sp>
    </p:spTree>
    <p:extLst>
      <p:ext uri="{BB962C8B-B14F-4D97-AF65-F5344CB8AC3E}">
        <p14:creationId xmlns:p14="http://schemas.microsoft.com/office/powerpoint/2010/main" val="3064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Thaät chính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Jeâsus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aùi nhaân.</a:t>
            </a:r>
          </a:p>
        </p:txBody>
      </p:sp>
    </p:spTree>
    <p:extLst>
      <p:ext uri="{BB962C8B-B14F-4D97-AF65-F5344CB8AC3E}">
        <p14:creationId xmlns:p14="http://schemas.microsoft.com/office/powerpoint/2010/main" val="38511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154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 Tình yeâu töø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Thieân Chuùa daønh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theá nhaân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töû vong.</a:t>
            </a:r>
          </a:p>
        </p:txBody>
      </p:sp>
    </p:spTree>
    <p:extLst>
      <p:ext uri="{BB962C8B-B14F-4D97-AF65-F5344CB8AC3E}">
        <p14:creationId xmlns:p14="http://schemas.microsoft.com/office/powerpoint/2010/main" val="1439424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9154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chính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ngöôøi toäi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ñaùng khinh.</a:t>
            </a:r>
          </a:p>
        </p:txBody>
      </p:sp>
    </p:spTree>
    <p:extLst>
      <p:ext uri="{BB962C8B-B14F-4D97-AF65-F5344CB8AC3E}">
        <p14:creationId xmlns:p14="http://schemas.microsoft.com/office/powerpoint/2010/main" val="177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Phaän toâi xöa hö naùt maø nay trôû neân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con Trôøi.</a:t>
            </a:r>
          </a:p>
        </p:txBody>
      </p:sp>
    </p:spTree>
    <p:extLst>
      <p:ext uri="{BB962C8B-B14F-4D97-AF65-F5344CB8AC3E}">
        <p14:creationId xmlns:p14="http://schemas.microsoft.com/office/powerpoint/2010/main" val="25837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Taâm traéng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bôûi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cheát thay.</a:t>
            </a:r>
          </a:p>
        </p:txBody>
      </p:sp>
    </p:spTree>
    <p:extLst>
      <p:ext uri="{BB962C8B-B14F-4D97-AF65-F5344CB8AC3E}">
        <p14:creationId xmlns:p14="http://schemas.microsoft.com/office/powerpoint/2010/main" val="247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OÂi hôõi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côù sao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chuoäc toâi?</a:t>
            </a:r>
          </a:p>
        </p:txBody>
      </p:sp>
    </p:spTree>
    <p:extLst>
      <p:ext uri="{BB962C8B-B14F-4D97-AF65-F5344CB8AC3E}">
        <p14:creationId xmlns:p14="http://schemas.microsoft.com/office/powerpoint/2010/main" val="227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Thaân hi 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huyeát tuoân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 toäi toâi.</a:t>
            </a:r>
          </a:p>
        </p:txBody>
      </p:sp>
    </p:spTree>
    <p:extLst>
      <p:ext uri="{BB962C8B-B14F-4D97-AF65-F5344CB8AC3E}">
        <p14:creationId xmlns:p14="http://schemas.microsoft.com/office/powerpoint/2010/main" val="4176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Tình yeâu töø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Thieân Chuùa thaät khoâng laáy chi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saùnh baèng.</a:t>
            </a:r>
          </a:p>
        </p:txBody>
      </p:sp>
    </p:spTree>
    <p:extLst>
      <p:ext uri="{BB962C8B-B14F-4D97-AF65-F5344CB8AC3E}">
        <p14:creationId xmlns:p14="http://schemas.microsoft.com/office/powerpoint/2010/main" val="886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657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mas" pitchFamily="34" charset="0"/>
              </a:rPr>
              <a:t>BIEÄT THAÙNH CA – NGUOÀN TÌNH YEÂU</a:t>
            </a:r>
            <a:endParaRPr lang="en-US" sz="36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90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Vì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laø nguoàn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aùi nhaân.</a:t>
            </a:r>
          </a:p>
        </p:txBody>
      </p:sp>
    </p:spTree>
    <p:extLst>
      <p:ext uri="{BB962C8B-B14F-4D97-AF65-F5344CB8AC3E}">
        <p14:creationId xmlns:p14="http://schemas.microsoft.com/office/powerpoint/2010/main" val="26966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HP-Aptima</vt:lpstr>
      <vt:lpstr>VNI-Aptima</vt:lpstr>
      <vt:lpstr>VNI-Bamas</vt:lpstr>
      <vt:lpstr>VNI-Fillmore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2012-02-23T11:34:16Z</dcterms:created>
  <dcterms:modified xsi:type="dcterms:W3CDTF">2013-09-21T05:15:52Z</dcterms:modified>
</cp:coreProperties>
</file>