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3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032" y="2353340"/>
            <a:ext cx="6108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NGAØI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2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Leõ thaät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tröôøng hi. </a:t>
            </a:r>
          </a:p>
        </p:txBody>
      </p:sp>
    </p:spTree>
    <p:extLst>
      <p:ext uri="{BB962C8B-B14F-4D97-AF65-F5344CB8AC3E}">
        <p14:creationId xmlns:p14="http://schemas.microsoft.com/office/powerpoint/2010/main" val="27776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haõy kíp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Jeâsus,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3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Chæ tin nôi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caäy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 treã raøy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9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chaéc cöùu anh,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anh ñöøng ngaïi raøy,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vui cöùu anh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4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quay 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chaïy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ngay. </a:t>
            </a:r>
          </a:p>
        </p:txBody>
      </p:sp>
    </p:spTree>
    <p:extLst>
      <p:ext uri="{BB962C8B-B14F-4D97-AF65-F5344CB8AC3E}">
        <p14:creationId xmlns:p14="http://schemas.microsoft.com/office/powerpoint/2010/main" val="157964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quyeát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laâm hình,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taùi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3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Chæ tin nôi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caäy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 treã raøy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7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chaéc cöùu anh,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anh ñöøng ngaïi raøy,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vui cöùu anh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5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ra, 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4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suoái 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gieo mình,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6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Chæ tin nôi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caäy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 treã raøy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6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chaéc cöùu anh,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anh ñöøng ngaïi raøy,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vui cöùu anh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TIN NÔI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194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2013-09-21T05:22:00Z</dcterms:created>
  <dcterms:modified xsi:type="dcterms:W3CDTF">2013-09-21T05:25:54Z</dcterms:modified>
</cp:coreProperties>
</file>