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sldIdLst>
    <p:sldId id="257" r:id="rId2"/>
    <p:sldId id="271" r:id="rId3"/>
    <p:sldId id="258" r:id="rId4"/>
    <p:sldId id="259" r:id="rId5"/>
    <p:sldId id="260" r:id="rId6"/>
    <p:sldId id="272" r:id="rId7"/>
    <p:sldId id="273" r:id="rId8"/>
    <p:sldId id="274" r:id="rId9"/>
    <p:sldId id="275" r:id="rId10"/>
    <p:sldId id="261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14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6D344-1FE4-4DB4-80CC-8DD6271B498A}" type="datetimeFigureOut">
              <a:rPr lang="en-US" smtClean="0"/>
              <a:pPr/>
              <a:t>21/09/2013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21572-53FF-4175-BF73-C778971730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6D344-1FE4-4DB4-80CC-8DD6271B498A}" type="datetimeFigureOut">
              <a:rPr lang="en-US" smtClean="0"/>
              <a:pPr/>
              <a:t>21/09/2013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21572-53FF-4175-BF73-C778971730D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26" name="Picture 2" descr="D:\MEDIA\PICTURES\CHUA SOAN\Picture013a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2"/>
          <a:stretch/>
        </p:blipFill>
        <p:spPr bwMode="auto">
          <a:xfrm>
            <a:off x="0" y="2819877"/>
            <a:ext cx="3048000" cy="3857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1828800" y="2667000"/>
            <a:ext cx="7696200" cy="1828800"/>
          </a:xfrm>
        </p:spPr>
        <p:txBody>
          <a:bodyPr>
            <a:noAutofit/>
          </a:bodyPr>
          <a:lstStyle/>
          <a:p>
            <a:r>
              <a:rPr lang="en-US" sz="8000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P-PixieFont" pitchFamily="34" charset="0"/>
              </a:rPr>
              <a:t>TÌNH YEÂU </a:t>
            </a:r>
            <a:r>
              <a:rPr lang="en-US" sz="5400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P-PixieFont" pitchFamily="34" charset="0"/>
              </a:rPr>
              <a:t/>
            </a:r>
            <a:br>
              <a:rPr lang="en-US" sz="5400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P-PixieFont" pitchFamily="34" charset="0"/>
              </a:rPr>
            </a:br>
            <a:r>
              <a:rPr lang="en-US" sz="8000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P-Serpentine" pitchFamily="34" charset="0"/>
              </a:rPr>
              <a:t>CHUÙA</a:t>
            </a:r>
            <a:r>
              <a:rPr lang="en-US" sz="5400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P-Serpentine" pitchFamily="34" charset="0"/>
              </a:rPr>
              <a:t/>
            </a:r>
            <a:br>
              <a:rPr lang="en-US" sz="5400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P-Serpentine" pitchFamily="34" charset="0"/>
              </a:rPr>
            </a:br>
            <a:r>
              <a:rPr lang="en-US" sz="5400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P-PixieFont" pitchFamily="34" charset="0"/>
              </a:rPr>
              <a:t>DAØNH CHO TOÂI</a:t>
            </a:r>
            <a:endParaRPr lang="en-US" sz="5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HP-PixieFont" pitchFamily="34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0" y="228600"/>
            <a:ext cx="9144000" cy="10667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i="0" u="none" strike="noStrike" kern="1200" normalizeH="0" baseline="0" noProof="0" smtClean="0">
                <a:uLnTx/>
                <a:uFillTx/>
                <a:latin typeface="HP-Serpentine" pitchFamily="34" charset="0"/>
                <a:ea typeface="+mj-ea"/>
                <a:cs typeface="+mj-cs"/>
              </a:rPr>
              <a:t>TOÂN</a:t>
            </a:r>
            <a:r>
              <a:rPr kumimoji="0" lang="en-US" sz="3200" i="0" u="none" strike="noStrike" kern="1200" normalizeH="0" noProof="0" smtClean="0">
                <a:uLnTx/>
                <a:uFillTx/>
                <a:latin typeface="HP-Serpentine" pitchFamily="34" charset="0"/>
                <a:ea typeface="+mj-ea"/>
                <a:cs typeface="+mj-cs"/>
              </a:rPr>
              <a:t> VINH CHUÙA – BIEÄT THAÙNH CA</a:t>
            </a:r>
            <a:endParaRPr kumimoji="0" lang="en-US" sz="3200" i="0" u="none" strike="noStrike" kern="1200" normalizeH="0" baseline="0" noProof="0" smtClean="0">
              <a:uLnTx/>
              <a:uFillTx/>
              <a:latin typeface="HP-Serpentine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52400" y="304800"/>
            <a:ext cx="8839200" cy="5181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6600" b="1">
                <a:latin typeface="VNI-Aptima" pitchFamily="2" charset="0"/>
                <a:ea typeface="+mj-ea"/>
                <a:cs typeface="+mj-cs"/>
              </a:rPr>
              <a:t>Chuùa ñaõ ñeán </a:t>
            </a:r>
            <a:r>
              <a:rPr lang="en-US" sz="6600" b="1" smtClean="0">
                <a:latin typeface="VNI-Aptima" pitchFamily="2" charset="0"/>
                <a:ea typeface="+mj-ea"/>
                <a:cs typeface="+mj-cs"/>
              </a:rPr>
              <a:t>cho </a:t>
            </a:r>
            <a:r>
              <a:rPr lang="en-US" sz="6600" b="1">
                <a:latin typeface="VNI-Aptima" pitchFamily="2" charset="0"/>
                <a:ea typeface="+mj-ea"/>
                <a:cs typeface="+mj-cs"/>
              </a:rPr>
              <a:t>toâi nieàm tin vôùi bao hy </a:t>
            </a:r>
            <a:r>
              <a:rPr lang="en-US" sz="6600" b="1" smtClean="0">
                <a:latin typeface="VNI-Aptima" pitchFamily="2" charset="0"/>
                <a:ea typeface="+mj-ea"/>
                <a:cs typeface="+mj-cs"/>
              </a:rPr>
              <a:t>voïng, </a:t>
            </a:r>
            <a:r>
              <a:rPr lang="en-US" sz="6600" b="1">
                <a:latin typeface="VNI-Aptima" pitchFamily="2" charset="0"/>
              </a:rPr>
              <a:t>v</a:t>
            </a:r>
            <a:r>
              <a:rPr lang="en-US" sz="6600" b="1" smtClean="0">
                <a:latin typeface="VNI-Aptima" pitchFamily="2" charset="0"/>
              </a:rPr>
              <a:t>aø </a:t>
            </a:r>
            <a:r>
              <a:rPr lang="en-US" sz="6600" b="1">
                <a:latin typeface="VNI-Aptima" pitchFamily="2" charset="0"/>
              </a:rPr>
              <a:t>Chuùa ñaõ xoùa </a:t>
            </a:r>
            <a:br>
              <a:rPr lang="en-US" sz="6600" b="1">
                <a:latin typeface="VNI-Aptima" pitchFamily="2" charset="0"/>
              </a:rPr>
            </a:br>
            <a:r>
              <a:rPr lang="en-US" sz="6600" b="1">
                <a:latin typeface="VNI-Aptima" pitchFamily="2" charset="0"/>
              </a:rPr>
              <a:t>bao toäi loãi toâi</a:t>
            </a:r>
            <a:r>
              <a:rPr lang="en-US" sz="6600" b="1">
                <a:latin typeface="VNI-Aptima" pitchFamily="2" charset="0"/>
              </a:rPr>
              <a:t>. </a:t>
            </a:r>
            <a:endParaRPr lang="en-US" sz="6600" b="1">
              <a:latin typeface="VNI-Aptima" pitchFamily="2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2590800" y="5867400"/>
            <a:ext cx="6553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286000" y="5932052"/>
            <a:ext cx="6553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676400" y="6037510"/>
            <a:ext cx="7696200" cy="762000"/>
          </a:xfrm>
        </p:spPr>
        <p:txBody>
          <a:bodyPr>
            <a:noAutofit/>
          </a:bodyPr>
          <a:lstStyle/>
          <a:p>
            <a:r>
              <a:rPr lang="en-US" sz="2800" b="1" i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P-Serpentine" pitchFamily="34" charset="0"/>
              </a:rPr>
              <a:t>TÌNH YEÂU CHUÙA DAØNH CHO TOÂI</a:t>
            </a:r>
            <a:endParaRPr lang="en-US" sz="2800" b="1" i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HP-Serpentin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214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457200"/>
            <a:ext cx="9144000" cy="5181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6600" b="1">
                <a:latin typeface="VNI-Aptima" pitchFamily="2" charset="0"/>
                <a:ea typeface="+mj-ea"/>
                <a:cs typeface="+mj-cs"/>
              </a:rPr>
              <a:t>Chuùa ñaõ ñeán cho </a:t>
            </a:r>
            <a:r>
              <a:rPr lang="en-US" sz="6600" b="1" smtClean="0">
                <a:latin typeface="VNI-Aptima" pitchFamily="2" charset="0"/>
                <a:ea typeface="+mj-ea"/>
                <a:cs typeface="+mj-cs"/>
              </a:rPr>
              <a:t>toâi moät </a:t>
            </a:r>
            <a:r>
              <a:rPr lang="en-US" sz="6600" b="1">
                <a:latin typeface="VNI-Aptima" pitchFamily="2" charset="0"/>
                <a:ea typeface="+mj-ea"/>
                <a:cs typeface="+mj-cs"/>
              </a:rPr>
              <a:t>tình yeâu </a:t>
            </a:r>
            <a:r>
              <a:rPr lang="en-US" sz="6600" b="1" smtClean="0">
                <a:latin typeface="VNI-Aptima" pitchFamily="2" charset="0"/>
                <a:ea typeface="+mj-ea"/>
                <a:cs typeface="+mj-cs"/>
              </a:rPr>
              <a:t>maõi </a:t>
            </a:r>
            <a:br>
              <a:rPr lang="en-US" sz="6600" b="1" smtClean="0">
                <a:latin typeface="VNI-Aptima" pitchFamily="2" charset="0"/>
                <a:ea typeface="+mj-ea"/>
                <a:cs typeface="+mj-cs"/>
              </a:rPr>
            </a:br>
            <a:r>
              <a:rPr lang="en-US" sz="6600" b="1" smtClean="0">
                <a:latin typeface="VNI-Aptima" pitchFamily="2" charset="0"/>
                <a:ea typeface="+mj-ea"/>
                <a:cs typeface="+mj-cs"/>
              </a:rPr>
              <a:t>khoâng </a:t>
            </a:r>
            <a:r>
              <a:rPr lang="en-US" sz="6600" b="1">
                <a:latin typeface="VNI-Aptima" pitchFamily="2" charset="0"/>
                <a:ea typeface="+mj-ea"/>
                <a:cs typeface="+mj-cs"/>
              </a:rPr>
              <a:t>phai </a:t>
            </a:r>
            <a:r>
              <a:rPr lang="en-US" sz="6600" b="1" smtClean="0">
                <a:latin typeface="VNI-Aptima" pitchFamily="2" charset="0"/>
                <a:ea typeface="+mj-ea"/>
                <a:cs typeface="+mj-cs"/>
              </a:rPr>
              <a:t>taøn.</a:t>
            </a:r>
            <a:endParaRPr lang="en-US" sz="6600" b="1">
              <a:latin typeface="VNI-Aptima" pitchFamily="2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2590800" y="5867400"/>
            <a:ext cx="6553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286000" y="5932052"/>
            <a:ext cx="6553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676400" y="6037510"/>
            <a:ext cx="7696200" cy="762000"/>
          </a:xfrm>
        </p:spPr>
        <p:txBody>
          <a:bodyPr>
            <a:noAutofit/>
          </a:bodyPr>
          <a:lstStyle/>
          <a:p>
            <a:r>
              <a:rPr lang="en-US" sz="2800" b="1" i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P-Serpentine" pitchFamily="34" charset="0"/>
              </a:rPr>
              <a:t>TÌNH YEÂU CHUÙA DAØNH CHO TOÂI</a:t>
            </a:r>
            <a:endParaRPr lang="en-US" sz="2800" b="1" i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HP-Serpentin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53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52400" y="457200"/>
            <a:ext cx="8839200" cy="5181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n-US" sz="6600" b="1" smtClean="0">
                <a:latin typeface="VNI-Aptima" pitchFamily="2" charset="0"/>
                <a:ea typeface="+mj-ea"/>
                <a:cs typeface="+mj-cs"/>
              </a:rPr>
              <a:t>Vaø </a:t>
            </a:r>
            <a:r>
              <a:rPr lang="en-US" sz="6600" b="1">
                <a:latin typeface="VNI-Aptima" pitchFamily="2" charset="0"/>
                <a:ea typeface="+mj-ea"/>
                <a:cs typeface="+mj-cs"/>
              </a:rPr>
              <a:t>Chuùa ñaõ </a:t>
            </a:r>
            <a:r>
              <a:rPr lang="en-US" sz="6600" b="1" smtClean="0">
                <a:latin typeface="VNI-Aptima" pitchFamily="2" charset="0"/>
                <a:ea typeface="+mj-ea"/>
                <a:cs typeface="+mj-cs"/>
              </a:rPr>
              <a:t>ñeán </a:t>
            </a:r>
            <a:br>
              <a:rPr lang="en-US" sz="6600" b="1" smtClean="0">
                <a:latin typeface="VNI-Aptima" pitchFamily="2" charset="0"/>
                <a:ea typeface="+mj-ea"/>
                <a:cs typeface="+mj-cs"/>
              </a:rPr>
            </a:br>
            <a:r>
              <a:rPr lang="en-US" sz="6600" b="1" smtClean="0">
                <a:latin typeface="VNI-Aptima" pitchFamily="2" charset="0"/>
                <a:ea typeface="+mj-ea"/>
                <a:cs typeface="+mj-cs"/>
              </a:rPr>
              <a:t>Ngaøi </a:t>
            </a:r>
            <a:r>
              <a:rPr lang="en-US" sz="6600" b="1">
                <a:latin typeface="VNI-Aptima" pitchFamily="2" charset="0"/>
                <a:ea typeface="+mj-ea"/>
                <a:cs typeface="+mj-cs"/>
              </a:rPr>
              <a:t>ñoåi môùi </a:t>
            </a:r>
            <a:r>
              <a:rPr lang="en-US" sz="6600" b="1" smtClean="0">
                <a:latin typeface="VNI-Aptima" pitchFamily="2" charset="0"/>
                <a:ea typeface="+mj-ea"/>
                <a:cs typeface="+mj-cs"/>
              </a:rPr>
              <a:t/>
            </a:r>
            <a:br>
              <a:rPr lang="en-US" sz="6600" b="1" smtClean="0">
                <a:latin typeface="VNI-Aptima" pitchFamily="2" charset="0"/>
                <a:ea typeface="+mj-ea"/>
                <a:cs typeface="+mj-cs"/>
              </a:rPr>
            </a:br>
            <a:r>
              <a:rPr lang="en-US" sz="6600" b="1" smtClean="0">
                <a:latin typeface="VNI-Aptima" pitchFamily="2" charset="0"/>
                <a:ea typeface="+mj-ea"/>
                <a:cs typeface="+mj-cs"/>
              </a:rPr>
              <a:t>ñôøi </a:t>
            </a:r>
            <a:r>
              <a:rPr lang="en-US" sz="6600" b="1">
                <a:latin typeface="VNI-Aptima" pitchFamily="2" charset="0"/>
                <a:ea typeface="+mj-ea"/>
                <a:cs typeface="+mj-cs"/>
              </a:rPr>
              <a:t>toâi.</a:t>
            </a:r>
            <a:endParaRPr lang="en-US" sz="6600" b="1" dirty="0" smtClean="0">
              <a:latin typeface="VNI-Aptima" pitchFamily="2" charset="0"/>
              <a:ea typeface="+mj-ea"/>
              <a:cs typeface="+mj-cs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2590800" y="5867400"/>
            <a:ext cx="6553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286000" y="5932052"/>
            <a:ext cx="6553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676400" y="6037510"/>
            <a:ext cx="7696200" cy="762000"/>
          </a:xfrm>
        </p:spPr>
        <p:txBody>
          <a:bodyPr>
            <a:noAutofit/>
          </a:bodyPr>
          <a:lstStyle/>
          <a:p>
            <a:r>
              <a:rPr lang="en-US" sz="2800" b="1" i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P-Serpentine" pitchFamily="34" charset="0"/>
              </a:rPr>
              <a:t>TÌNH YEÂU CHUÙA DAØNH CHO TOÂI</a:t>
            </a:r>
            <a:endParaRPr lang="en-US" sz="2800" b="1" i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HP-Serpentin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66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52400" y="457200"/>
            <a:ext cx="8839200" cy="5181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n-US" sz="6600" b="1">
                <a:latin typeface="VNI-Aptima" pitchFamily="2" charset="0"/>
                <a:ea typeface="+mj-ea"/>
                <a:cs typeface="+mj-cs"/>
              </a:rPr>
              <a:t>Thaät tình yeâu Chuùa </a:t>
            </a:r>
            <a:r>
              <a:rPr lang="en-US" sz="6600" b="1" smtClean="0">
                <a:latin typeface="VNI-Aptima" pitchFamily="2" charset="0"/>
                <a:ea typeface="+mj-ea"/>
                <a:cs typeface="+mj-cs"/>
              </a:rPr>
              <a:t/>
            </a:r>
            <a:br>
              <a:rPr lang="en-US" sz="6600" b="1" smtClean="0">
                <a:latin typeface="VNI-Aptima" pitchFamily="2" charset="0"/>
                <a:ea typeface="+mj-ea"/>
                <a:cs typeface="+mj-cs"/>
              </a:rPr>
            </a:br>
            <a:r>
              <a:rPr lang="en-US" sz="6600" b="1" smtClean="0">
                <a:latin typeface="VNI-Aptima" pitchFamily="2" charset="0"/>
                <a:ea typeface="+mj-ea"/>
                <a:cs typeface="+mj-cs"/>
              </a:rPr>
              <a:t>quaù </a:t>
            </a:r>
            <a:r>
              <a:rPr lang="en-US" sz="6600" b="1">
                <a:latin typeface="VNI-Aptima" pitchFamily="2" charset="0"/>
                <a:ea typeface="+mj-ea"/>
                <a:cs typeface="+mj-cs"/>
              </a:rPr>
              <a:t>lôùn naøo toâi </a:t>
            </a:r>
            <a:r>
              <a:rPr lang="en-US" sz="6600" b="1" smtClean="0">
                <a:latin typeface="VNI-Aptima" pitchFamily="2" charset="0"/>
                <a:ea typeface="+mj-ea"/>
                <a:cs typeface="+mj-cs"/>
              </a:rPr>
              <a:t/>
            </a:r>
            <a:br>
              <a:rPr lang="en-US" sz="6600" b="1" smtClean="0">
                <a:latin typeface="VNI-Aptima" pitchFamily="2" charset="0"/>
                <a:ea typeface="+mj-ea"/>
                <a:cs typeface="+mj-cs"/>
              </a:rPr>
            </a:br>
            <a:r>
              <a:rPr lang="en-US" sz="6600" b="1" smtClean="0">
                <a:latin typeface="VNI-Aptima" pitchFamily="2" charset="0"/>
                <a:ea typeface="+mj-ea"/>
                <a:cs typeface="+mj-cs"/>
              </a:rPr>
              <a:t>coù </a:t>
            </a:r>
            <a:r>
              <a:rPr lang="en-US" sz="6600" b="1" smtClean="0">
                <a:latin typeface="VNI-Aptima" pitchFamily="2" charset="0"/>
                <a:ea typeface="+mj-ea"/>
                <a:cs typeface="+mj-cs"/>
              </a:rPr>
              <a:t>bieát. </a:t>
            </a:r>
            <a:endParaRPr lang="en-US" sz="6600" b="1" dirty="0" smtClean="0">
              <a:latin typeface="VNI-Aptima" pitchFamily="2" charset="0"/>
              <a:ea typeface="+mj-ea"/>
              <a:cs typeface="+mj-cs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2590800" y="5867400"/>
            <a:ext cx="6553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286000" y="5932052"/>
            <a:ext cx="6553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676400" y="6037510"/>
            <a:ext cx="7696200" cy="762000"/>
          </a:xfrm>
        </p:spPr>
        <p:txBody>
          <a:bodyPr>
            <a:noAutofit/>
          </a:bodyPr>
          <a:lstStyle/>
          <a:p>
            <a:r>
              <a:rPr lang="en-US" sz="2800" b="1" i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P-Serpentine" pitchFamily="34" charset="0"/>
              </a:rPr>
              <a:t>TÌNH YEÂU CHUÙA DAØNH CHO TOÂI</a:t>
            </a:r>
            <a:endParaRPr lang="en-US" sz="2800" b="1" i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HP-Serpentin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889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52400" y="457200"/>
            <a:ext cx="8839200" cy="5181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n-US" sz="6600" b="1" smtClean="0">
                <a:latin typeface="VNI-Aptima" pitchFamily="2" charset="0"/>
                <a:ea typeface="+mj-ea"/>
                <a:cs typeface="+mj-cs"/>
              </a:rPr>
              <a:t>Thaät </a:t>
            </a:r>
            <a:r>
              <a:rPr lang="en-US" sz="6600" b="1">
                <a:latin typeface="VNI-Aptima" pitchFamily="2" charset="0"/>
                <a:ea typeface="+mj-ea"/>
                <a:cs typeface="+mj-cs"/>
              </a:rPr>
              <a:t>tình yeâu </a:t>
            </a:r>
            <a:r>
              <a:rPr lang="en-US" sz="6600" b="1" smtClean="0">
                <a:latin typeface="VNI-Aptima" pitchFamily="2" charset="0"/>
                <a:ea typeface="+mj-ea"/>
                <a:cs typeface="+mj-cs"/>
              </a:rPr>
              <a:t/>
            </a:r>
            <a:br>
              <a:rPr lang="en-US" sz="6600" b="1" smtClean="0">
                <a:latin typeface="VNI-Aptima" pitchFamily="2" charset="0"/>
                <a:ea typeface="+mj-ea"/>
                <a:cs typeface="+mj-cs"/>
              </a:rPr>
            </a:br>
            <a:r>
              <a:rPr lang="en-US" sz="6600" b="1" smtClean="0">
                <a:latin typeface="VNI-Aptima" pitchFamily="2" charset="0"/>
                <a:ea typeface="+mj-ea"/>
                <a:cs typeface="+mj-cs"/>
              </a:rPr>
              <a:t>Cöùu </a:t>
            </a:r>
            <a:r>
              <a:rPr lang="en-US" sz="6600" b="1">
                <a:latin typeface="VNI-Aptima" pitchFamily="2" charset="0"/>
                <a:ea typeface="+mj-ea"/>
                <a:cs typeface="+mj-cs"/>
              </a:rPr>
              <a:t>Chuùa quaù lôùn </a:t>
            </a:r>
            <a:r>
              <a:rPr lang="en-US" sz="6600" b="1" smtClean="0">
                <a:latin typeface="VNI-Aptima" pitchFamily="2" charset="0"/>
                <a:ea typeface="+mj-ea"/>
                <a:cs typeface="+mj-cs"/>
              </a:rPr>
              <a:t/>
            </a:r>
            <a:br>
              <a:rPr lang="en-US" sz="6600" b="1" smtClean="0">
                <a:latin typeface="VNI-Aptima" pitchFamily="2" charset="0"/>
                <a:ea typeface="+mj-ea"/>
                <a:cs typeface="+mj-cs"/>
              </a:rPr>
            </a:br>
            <a:r>
              <a:rPr lang="en-US" sz="6600" b="1" smtClean="0">
                <a:latin typeface="VNI-Aptima" pitchFamily="2" charset="0"/>
                <a:ea typeface="+mj-ea"/>
                <a:cs typeface="+mj-cs"/>
              </a:rPr>
              <a:t>naøo </a:t>
            </a:r>
            <a:r>
              <a:rPr lang="en-US" sz="6600" b="1">
                <a:latin typeface="VNI-Aptima" pitchFamily="2" charset="0"/>
                <a:ea typeface="+mj-ea"/>
                <a:cs typeface="+mj-cs"/>
              </a:rPr>
              <a:t>toâi coù hay. </a:t>
            </a:r>
            <a:endParaRPr lang="en-US" sz="6600" b="1" dirty="0" smtClean="0">
              <a:latin typeface="VNI-Aptima" pitchFamily="2" charset="0"/>
              <a:ea typeface="+mj-ea"/>
              <a:cs typeface="+mj-cs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2590800" y="5867400"/>
            <a:ext cx="6553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286000" y="5932052"/>
            <a:ext cx="6553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676400" y="6037510"/>
            <a:ext cx="7696200" cy="762000"/>
          </a:xfrm>
        </p:spPr>
        <p:txBody>
          <a:bodyPr>
            <a:noAutofit/>
          </a:bodyPr>
          <a:lstStyle/>
          <a:p>
            <a:r>
              <a:rPr lang="en-US" sz="2800" b="1" i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P-Serpentine" pitchFamily="34" charset="0"/>
              </a:rPr>
              <a:t>TÌNH YEÂU CHUÙA DAØNH CHO TOÂI</a:t>
            </a:r>
            <a:endParaRPr lang="en-US" sz="2800" b="1" i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HP-Serpentin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16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52400" y="457200"/>
            <a:ext cx="8839200" cy="5181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n-US" sz="6600" b="1">
                <a:latin typeface="VNI-Aptima" pitchFamily="2" charset="0"/>
                <a:ea typeface="+mj-ea"/>
                <a:cs typeface="+mj-cs"/>
              </a:rPr>
              <a:t>Bôûi côù sao </a:t>
            </a:r>
            <a:r>
              <a:rPr lang="en-US" sz="6600" b="1" smtClean="0">
                <a:latin typeface="VNI-Aptima" pitchFamily="2" charset="0"/>
                <a:ea typeface="+mj-ea"/>
                <a:cs typeface="+mj-cs"/>
              </a:rPr>
              <a:t/>
            </a:r>
            <a:br>
              <a:rPr lang="en-US" sz="6600" b="1" smtClean="0">
                <a:latin typeface="VNI-Aptima" pitchFamily="2" charset="0"/>
                <a:ea typeface="+mj-ea"/>
                <a:cs typeface="+mj-cs"/>
              </a:rPr>
            </a:br>
            <a:r>
              <a:rPr lang="en-US" sz="6600" b="1" smtClean="0">
                <a:latin typeface="VNI-Aptima" pitchFamily="2" charset="0"/>
                <a:ea typeface="+mj-ea"/>
                <a:cs typeface="+mj-cs"/>
              </a:rPr>
              <a:t>Jeâsus, </a:t>
            </a:r>
            <a:r>
              <a:rPr lang="en-US" sz="6600" b="1">
                <a:latin typeface="VNI-Aptima" pitchFamily="2" charset="0"/>
                <a:ea typeface="+mj-ea"/>
                <a:cs typeface="+mj-cs"/>
              </a:rPr>
              <a:t>Ngaøi gaùnh </a:t>
            </a:r>
            <a:r>
              <a:rPr lang="en-US" sz="6600" b="1" smtClean="0">
                <a:latin typeface="VNI-Aptima" pitchFamily="2" charset="0"/>
                <a:ea typeface="+mj-ea"/>
                <a:cs typeface="+mj-cs"/>
              </a:rPr>
              <a:t/>
            </a:r>
            <a:br>
              <a:rPr lang="en-US" sz="6600" b="1" smtClean="0">
                <a:latin typeface="VNI-Aptima" pitchFamily="2" charset="0"/>
                <a:ea typeface="+mj-ea"/>
                <a:cs typeface="+mj-cs"/>
              </a:rPr>
            </a:br>
            <a:r>
              <a:rPr lang="en-US" sz="6600" b="1" smtClean="0">
                <a:latin typeface="VNI-Aptima" pitchFamily="2" charset="0"/>
                <a:ea typeface="+mj-ea"/>
                <a:cs typeface="+mj-cs"/>
              </a:rPr>
              <a:t>thay </a:t>
            </a:r>
            <a:r>
              <a:rPr lang="en-US" sz="6600" b="1">
                <a:latin typeface="VNI-Aptima" pitchFamily="2" charset="0"/>
                <a:ea typeface="+mj-ea"/>
                <a:cs typeface="+mj-cs"/>
              </a:rPr>
              <a:t>toäi toâi. </a:t>
            </a:r>
            <a:endParaRPr lang="en-US" sz="6600" b="1" dirty="0" smtClean="0">
              <a:latin typeface="VNI-Aptima" pitchFamily="2" charset="0"/>
              <a:ea typeface="+mj-ea"/>
              <a:cs typeface="+mj-cs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2590800" y="5867400"/>
            <a:ext cx="6553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286000" y="5932052"/>
            <a:ext cx="6553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676400" y="6037510"/>
            <a:ext cx="7696200" cy="762000"/>
          </a:xfrm>
        </p:spPr>
        <p:txBody>
          <a:bodyPr>
            <a:noAutofit/>
          </a:bodyPr>
          <a:lstStyle/>
          <a:p>
            <a:r>
              <a:rPr lang="en-US" sz="2800" b="1" i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P-Serpentine" pitchFamily="34" charset="0"/>
              </a:rPr>
              <a:t>TÌNH YEÂU CHUÙA DAØNH CHO TOÂI</a:t>
            </a:r>
            <a:endParaRPr lang="en-US" sz="2800" b="1" i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HP-Serpentin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376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52400" y="457200"/>
            <a:ext cx="8839200" cy="5181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n-US" sz="6600" b="1">
                <a:latin typeface="VNI-Aptima" pitchFamily="2" charset="0"/>
                <a:ea typeface="+mj-ea"/>
                <a:cs typeface="+mj-cs"/>
              </a:rPr>
              <a:t>Thaät tình yeâu </a:t>
            </a:r>
            <a:r>
              <a:rPr lang="en-US" sz="6600" b="1" smtClean="0">
                <a:latin typeface="VNI-Aptima" pitchFamily="2" charset="0"/>
                <a:ea typeface="+mj-ea"/>
                <a:cs typeface="+mj-cs"/>
              </a:rPr>
              <a:t/>
            </a:r>
            <a:br>
              <a:rPr lang="en-US" sz="6600" b="1" smtClean="0">
                <a:latin typeface="VNI-Aptima" pitchFamily="2" charset="0"/>
                <a:ea typeface="+mj-ea"/>
                <a:cs typeface="+mj-cs"/>
              </a:rPr>
            </a:br>
            <a:r>
              <a:rPr lang="en-US" sz="6600" b="1" smtClean="0">
                <a:latin typeface="VNI-Aptima" pitchFamily="2" charset="0"/>
                <a:ea typeface="+mj-ea"/>
                <a:cs typeface="+mj-cs"/>
              </a:rPr>
              <a:t>Chuùa </a:t>
            </a:r>
            <a:r>
              <a:rPr lang="en-US" sz="6600" b="1">
                <a:latin typeface="VNI-Aptima" pitchFamily="2" charset="0"/>
                <a:ea typeface="+mj-ea"/>
                <a:cs typeface="+mj-cs"/>
              </a:rPr>
              <a:t>quaù lôùn naøo </a:t>
            </a:r>
            <a:r>
              <a:rPr lang="en-US" sz="6600" b="1" smtClean="0">
                <a:latin typeface="VNI-Aptima" pitchFamily="2" charset="0"/>
                <a:ea typeface="+mj-ea"/>
                <a:cs typeface="+mj-cs"/>
              </a:rPr>
              <a:t/>
            </a:r>
            <a:br>
              <a:rPr lang="en-US" sz="6600" b="1" smtClean="0">
                <a:latin typeface="VNI-Aptima" pitchFamily="2" charset="0"/>
                <a:ea typeface="+mj-ea"/>
                <a:cs typeface="+mj-cs"/>
              </a:rPr>
            </a:br>
            <a:r>
              <a:rPr lang="en-US" sz="6600" b="1" smtClean="0">
                <a:latin typeface="VNI-Aptima" pitchFamily="2" charset="0"/>
                <a:ea typeface="+mj-ea"/>
                <a:cs typeface="+mj-cs"/>
              </a:rPr>
              <a:t>anh </a:t>
            </a:r>
            <a:r>
              <a:rPr lang="en-US" sz="6600" b="1">
                <a:latin typeface="VNI-Aptima" pitchFamily="2" charset="0"/>
                <a:ea typeface="+mj-ea"/>
                <a:cs typeface="+mj-cs"/>
              </a:rPr>
              <a:t>ví </a:t>
            </a:r>
            <a:r>
              <a:rPr lang="en-US" sz="6600" b="1" smtClean="0">
                <a:latin typeface="VNI-Aptima" pitchFamily="2" charset="0"/>
                <a:ea typeface="+mj-ea"/>
                <a:cs typeface="+mj-cs"/>
              </a:rPr>
              <a:t>saùnh. </a:t>
            </a:r>
            <a:endParaRPr lang="en-US" sz="6600" b="1" dirty="0" smtClean="0">
              <a:latin typeface="VNI-Aptima" pitchFamily="2" charset="0"/>
              <a:ea typeface="+mj-ea"/>
              <a:cs typeface="+mj-cs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2590800" y="5867400"/>
            <a:ext cx="6553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286000" y="5932052"/>
            <a:ext cx="6553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676400" y="6037510"/>
            <a:ext cx="7696200" cy="762000"/>
          </a:xfrm>
        </p:spPr>
        <p:txBody>
          <a:bodyPr>
            <a:noAutofit/>
          </a:bodyPr>
          <a:lstStyle/>
          <a:p>
            <a:r>
              <a:rPr lang="en-US" sz="2800" b="1" i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P-Serpentine" pitchFamily="34" charset="0"/>
              </a:rPr>
              <a:t>TÌNH YEÂU CHUÙA DAØNH CHO TOÂI</a:t>
            </a:r>
            <a:endParaRPr lang="en-US" sz="2800" b="1" i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HP-Serpentin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657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52400" y="457200"/>
            <a:ext cx="8839200" cy="5181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n-US" sz="6600" b="1" smtClean="0">
                <a:latin typeface="VNI-Aptima" pitchFamily="2" charset="0"/>
                <a:ea typeface="+mj-ea"/>
                <a:cs typeface="+mj-cs"/>
              </a:rPr>
              <a:t>Vì </a:t>
            </a:r>
            <a:r>
              <a:rPr lang="en-US" sz="6600" b="1">
                <a:latin typeface="VNI-Aptima" pitchFamily="2" charset="0"/>
                <a:ea typeface="+mj-ea"/>
                <a:cs typeface="+mj-cs"/>
              </a:rPr>
              <a:t>toäi toâi Cöùu Chuùa </a:t>
            </a:r>
            <a:r>
              <a:rPr lang="en-US" sz="6600" b="1" smtClean="0">
                <a:latin typeface="VNI-Aptima" pitchFamily="2" charset="0"/>
                <a:ea typeface="+mj-ea"/>
                <a:cs typeface="+mj-cs"/>
              </a:rPr>
              <a:t/>
            </a:r>
            <a:br>
              <a:rPr lang="en-US" sz="6600" b="1" smtClean="0">
                <a:latin typeface="VNI-Aptima" pitchFamily="2" charset="0"/>
                <a:ea typeface="+mj-ea"/>
                <a:cs typeface="+mj-cs"/>
              </a:rPr>
            </a:br>
            <a:r>
              <a:rPr lang="en-US" sz="6600" b="1" smtClean="0">
                <a:latin typeface="VNI-Aptima" pitchFamily="2" charset="0"/>
                <a:ea typeface="+mj-ea"/>
                <a:cs typeface="+mj-cs"/>
              </a:rPr>
              <a:t>ñaõ </a:t>
            </a:r>
            <a:r>
              <a:rPr lang="en-US" sz="6600" b="1">
                <a:latin typeface="VNI-Aptima" pitchFamily="2" charset="0"/>
                <a:ea typeface="+mj-ea"/>
                <a:cs typeface="+mj-cs"/>
              </a:rPr>
              <a:t>ñeán chòu </a:t>
            </a:r>
            <a:r>
              <a:rPr lang="en-US" sz="6600" b="1" smtClean="0">
                <a:latin typeface="VNI-Aptima" pitchFamily="2" charset="0"/>
                <a:ea typeface="+mj-ea"/>
                <a:cs typeface="+mj-cs"/>
              </a:rPr>
              <a:t/>
            </a:r>
            <a:br>
              <a:rPr lang="en-US" sz="6600" b="1" smtClean="0">
                <a:latin typeface="VNI-Aptima" pitchFamily="2" charset="0"/>
                <a:ea typeface="+mj-ea"/>
                <a:cs typeface="+mj-cs"/>
              </a:rPr>
            </a:br>
            <a:r>
              <a:rPr lang="en-US" sz="6600" b="1" smtClean="0">
                <a:latin typeface="VNI-Aptima" pitchFamily="2" charset="0"/>
                <a:ea typeface="+mj-ea"/>
                <a:cs typeface="+mj-cs"/>
              </a:rPr>
              <a:t>bao ñôùn </a:t>
            </a:r>
            <a:r>
              <a:rPr lang="en-US" sz="6600" b="1" smtClean="0">
                <a:latin typeface="VNI-Aptima" pitchFamily="2" charset="0"/>
                <a:ea typeface="+mj-ea"/>
                <a:cs typeface="+mj-cs"/>
              </a:rPr>
              <a:t>ñau.</a:t>
            </a:r>
            <a:endParaRPr lang="en-US" sz="6600" b="1" dirty="0" smtClean="0">
              <a:latin typeface="VNI-Aptima" pitchFamily="2" charset="0"/>
              <a:ea typeface="+mj-ea"/>
              <a:cs typeface="+mj-cs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2590800" y="5867400"/>
            <a:ext cx="6553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286000" y="5932052"/>
            <a:ext cx="6553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676400" y="6037510"/>
            <a:ext cx="7696200" cy="762000"/>
          </a:xfrm>
        </p:spPr>
        <p:txBody>
          <a:bodyPr>
            <a:noAutofit/>
          </a:bodyPr>
          <a:lstStyle/>
          <a:p>
            <a:r>
              <a:rPr lang="en-US" sz="2800" b="1" i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P-Serpentine" pitchFamily="34" charset="0"/>
              </a:rPr>
              <a:t>TÌNH YEÂU CHUÙA DAØNH CHO TOÂI</a:t>
            </a:r>
            <a:endParaRPr lang="en-US" sz="2800" b="1" i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HP-Serpentin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008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52400" y="457200"/>
            <a:ext cx="8839200" cy="5181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n-US" sz="6600" b="1" smtClean="0">
                <a:latin typeface="VNI-Aptima" pitchFamily="2" charset="0"/>
                <a:ea typeface="+mj-ea"/>
                <a:cs typeface="+mj-cs"/>
              </a:rPr>
              <a:t>Bôûi </a:t>
            </a:r>
            <a:r>
              <a:rPr lang="en-US" sz="6600" b="1">
                <a:latin typeface="VNI-Aptima" pitchFamily="2" charset="0"/>
                <a:ea typeface="+mj-ea"/>
                <a:cs typeface="+mj-cs"/>
              </a:rPr>
              <a:t>côù yeâu thöông toâi, Ngaøi ñeán ñaây vì toâi.</a:t>
            </a:r>
            <a:endParaRPr lang="en-US" sz="6600" b="1" dirty="0" smtClean="0">
              <a:latin typeface="VNI-Aptima" pitchFamily="2" charset="0"/>
              <a:ea typeface="+mj-ea"/>
              <a:cs typeface="+mj-cs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2590800" y="5867400"/>
            <a:ext cx="6553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286000" y="5932052"/>
            <a:ext cx="6553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676400" y="6037510"/>
            <a:ext cx="7696200" cy="762000"/>
          </a:xfrm>
        </p:spPr>
        <p:txBody>
          <a:bodyPr>
            <a:noAutofit/>
          </a:bodyPr>
          <a:lstStyle/>
          <a:p>
            <a:r>
              <a:rPr lang="en-US" sz="2800" b="1" i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P-Serpentine" pitchFamily="34" charset="0"/>
              </a:rPr>
              <a:t>TÌNH YEÂU CHUÙA DAØNH CHO TOÂI</a:t>
            </a:r>
            <a:endParaRPr lang="en-US" sz="2800" b="1" i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HP-Serpentin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5179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52400" y="457200"/>
            <a:ext cx="8839200" cy="5181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n-US" sz="6600" b="1" smtClean="0">
                <a:latin typeface="VNI-Aptima" pitchFamily="2" charset="0"/>
                <a:ea typeface="+mj-ea"/>
                <a:cs typeface="+mj-cs"/>
              </a:rPr>
              <a:t>Tình </a:t>
            </a:r>
            <a:r>
              <a:rPr lang="en-US" sz="6600" b="1">
                <a:latin typeface="VNI-Aptima" pitchFamily="2" charset="0"/>
                <a:ea typeface="+mj-ea"/>
                <a:cs typeface="+mj-cs"/>
              </a:rPr>
              <a:t>yeâu nôi Thieân Chuùa daønh cho toâi, </a:t>
            </a:r>
            <a:r>
              <a:rPr lang="en-US" sz="6600" b="1" smtClean="0">
                <a:latin typeface="VNI-Aptima" pitchFamily="2" charset="0"/>
                <a:ea typeface="+mj-ea"/>
                <a:cs typeface="+mj-cs"/>
              </a:rPr>
              <a:t/>
            </a:r>
            <a:br>
              <a:rPr lang="en-US" sz="6600" b="1" smtClean="0">
                <a:latin typeface="VNI-Aptima" pitchFamily="2" charset="0"/>
                <a:ea typeface="+mj-ea"/>
                <a:cs typeface="+mj-cs"/>
              </a:rPr>
            </a:br>
            <a:r>
              <a:rPr lang="en-US" sz="6600" b="1" smtClean="0">
                <a:latin typeface="VNI-Aptima" pitchFamily="2" charset="0"/>
                <a:ea typeface="+mj-ea"/>
                <a:cs typeface="+mj-cs"/>
              </a:rPr>
              <a:t>cho </a:t>
            </a:r>
            <a:r>
              <a:rPr lang="en-US" sz="6600" b="1">
                <a:latin typeface="VNI-Aptima" pitchFamily="2" charset="0"/>
                <a:ea typeface="+mj-ea"/>
                <a:cs typeface="+mj-cs"/>
              </a:rPr>
              <a:t>nhöõng ai </a:t>
            </a:r>
            <a:r>
              <a:rPr lang="en-US" sz="6600" b="1" smtClean="0">
                <a:latin typeface="VNI-Aptima" pitchFamily="2" charset="0"/>
                <a:ea typeface="+mj-ea"/>
                <a:cs typeface="+mj-cs"/>
              </a:rPr>
              <a:t>tìm </a:t>
            </a:r>
            <a:br>
              <a:rPr lang="en-US" sz="6600" b="1" smtClean="0">
                <a:latin typeface="VNI-Aptima" pitchFamily="2" charset="0"/>
                <a:ea typeface="+mj-ea"/>
                <a:cs typeface="+mj-cs"/>
              </a:rPr>
            </a:br>
            <a:r>
              <a:rPr lang="en-US" sz="6600" b="1" smtClean="0">
                <a:latin typeface="VNI-Aptima" pitchFamily="2" charset="0"/>
                <a:ea typeface="+mj-ea"/>
                <a:cs typeface="+mj-cs"/>
              </a:rPr>
              <a:t>kieám </a:t>
            </a:r>
            <a:r>
              <a:rPr lang="en-US" sz="6600" b="1">
                <a:latin typeface="VNI-Aptima" pitchFamily="2" charset="0"/>
                <a:ea typeface="+mj-ea"/>
                <a:cs typeface="+mj-cs"/>
              </a:rPr>
              <a:t>Ngaøi. </a:t>
            </a:r>
            <a:endParaRPr lang="en-US" sz="6600" b="1" dirty="0" smtClean="0">
              <a:latin typeface="VNI-Aptima" pitchFamily="2" charset="0"/>
              <a:ea typeface="+mj-ea"/>
              <a:cs typeface="+mj-cs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2590800" y="5867400"/>
            <a:ext cx="6553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286000" y="5932052"/>
            <a:ext cx="6553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676400" y="6037510"/>
            <a:ext cx="7696200" cy="762000"/>
          </a:xfrm>
        </p:spPr>
        <p:txBody>
          <a:bodyPr>
            <a:noAutofit/>
          </a:bodyPr>
          <a:lstStyle/>
          <a:p>
            <a:r>
              <a:rPr lang="en-US" sz="2800" b="1" i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P-Serpentine" pitchFamily="34" charset="0"/>
              </a:rPr>
              <a:t>TÌNH YEÂU CHUÙA DAØNH CHO TOÂI</a:t>
            </a:r>
            <a:endParaRPr lang="en-US" sz="2800" b="1" i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HP-Serpentin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388104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52400" y="457200"/>
            <a:ext cx="8839200" cy="5181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n-US" sz="6600" b="1">
                <a:latin typeface="VNI-Aptima" pitchFamily="2" charset="0"/>
                <a:ea typeface="+mj-ea"/>
                <a:cs typeface="+mj-cs"/>
              </a:rPr>
              <a:t>Tình yeâu nôi </a:t>
            </a:r>
            <a:r>
              <a:rPr lang="en-US" sz="6600" b="1" smtClean="0">
                <a:latin typeface="VNI-Aptima" pitchFamily="2" charset="0"/>
                <a:ea typeface="+mj-ea"/>
                <a:cs typeface="+mj-cs"/>
              </a:rPr>
              <a:t/>
            </a:r>
            <a:br>
              <a:rPr lang="en-US" sz="6600" b="1" smtClean="0">
                <a:latin typeface="VNI-Aptima" pitchFamily="2" charset="0"/>
                <a:ea typeface="+mj-ea"/>
                <a:cs typeface="+mj-cs"/>
              </a:rPr>
            </a:br>
            <a:r>
              <a:rPr lang="en-US" sz="6600" b="1" smtClean="0">
                <a:latin typeface="VNI-Aptima" pitchFamily="2" charset="0"/>
                <a:ea typeface="+mj-ea"/>
                <a:cs typeface="+mj-cs"/>
              </a:rPr>
              <a:t>Thieân </a:t>
            </a:r>
            <a:r>
              <a:rPr lang="en-US" sz="6600" b="1">
                <a:latin typeface="VNI-Aptima" pitchFamily="2" charset="0"/>
                <a:ea typeface="+mj-ea"/>
                <a:cs typeface="+mj-cs"/>
              </a:rPr>
              <a:t>Chuùa daønh </a:t>
            </a:r>
            <a:r>
              <a:rPr lang="en-US" sz="6600" b="1" smtClean="0">
                <a:latin typeface="VNI-Aptima" pitchFamily="2" charset="0"/>
                <a:ea typeface="+mj-ea"/>
                <a:cs typeface="+mj-cs"/>
              </a:rPr>
              <a:t/>
            </a:r>
            <a:br>
              <a:rPr lang="en-US" sz="6600" b="1" smtClean="0">
                <a:latin typeface="VNI-Aptima" pitchFamily="2" charset="0"/>
                <a:ea typeface="+mj-ea"/>
                <a:cs typeface="+mj-cs"/>
              </a:rPr>
            </a:br>
            <a:r>
              <a:rPr lang="en-US" sz="6600" b="1" smtClean="0">
                <a:latin typeface="VNI-Aptima" pitchFamily="2" charset="0"/>
                <a:ea typeface="+mj-ea"/>
                <a:cs typeface="+mj-cs"/>
              </a:rPr>
              <a:t>cho </a:t>
            </a:r>
            <a:r>
              <a:rPr lang="en-US" sz="6600" b="1" smtClean="0">
                <a:latin typeface="VNI-Aptima" pitchFamily="2" charset="0"/>
                <a:ea typeface="+mj-ea"/>
                <a:cs typeface="+mj-cs"/>
              </a:rPr>
              <a:t>toâi </a:t>
            </a:r>
            <a:r>
              <a:rPr lang="en-US" sz="6600" b="1">
                <a:latin typeface="VNI-Aptima" pitchFamily="2" charset="0"/>
                <a:ea typeface="+mj-ea"/>
                <a:cs typeface="+mj-cs"/>
              </a:rPr>
              <a:t>maõi khoâng </a:t>
            </a:r>
            <a:r>
              <a:rPr lang="en-US" sz="6600" b="1" smtClean="0">
                <a:latin typeface="VNI-Aptima" pitchFamily="2" charset="0"/>
                <a:ea typeface="+mj-ea"/>
                <a:cs typeface="+mj-cs"/>
              </a:rPr>
              <a:t/>
            </a:r>
            <a:br>
              <a:rPr lang="en-US" sz="6600" b="1" smtClean="0">
                <a:latin typeface="VNI-Aptima" pitchFamily="2" charset="0"/>
                <a:ea typeface="+mj-ea"/>
                <a:cs typeface="+mj-cs"/>
              </a:rPr>
            </a:br>
            <a:r>
              <a:rPr lang="en-US" sz="6600" b="1" smtClean="0">
                <a:latin typeface="VNI-Aptima" pitchFamily="2" charset="0"/>
                <a:ea typeface="+mj-ea"/>
                <a:cs typeface="+mj-cs"/>
              </a:rPr>
              <a:t>ñoåi </a:t>
            </a:r>
            <a:r>
              <a:rPr lang="en-US" sz="6600" b="1">
                <a:latin typeface="VNI-Aptima" pitchFamily="2" charset="0"/>
                <a:ea typeface="+mj-ea"/>
                <a:cs typeface="+mj-cs"/>
              </a:rPr>
              <a:t>thay. </a:t>
            </a:r>
            <a:endParaRPr lang="en-US" sz="6600" b="1" dirty="0" smtClean="0">
              <a:latin typeface="VNI-Aptima" pitchFamily="2" charset="0"/>
              <a:ea typeface="+mj-ea"/>
              <a:cs typeface="+mj-cs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2590800" y="5867400"/>
            <a:ext cx="6553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286000" y="5932052"/>
            <a:ext cx="6553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676400" y="6037510"/>
            <a:ext cx="7696200" cy="762000"/>
          </a:xfrm>
        </p:spPr>
        <p:txBody>
          <a:bodyPr>
            <a:noAutofit/>
          </a:bodyPr>
          <a:lstStyle/>
          <a:p>
            <a:r>
              <a:rPr lang="en-US" sz="2800" b="1" i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P-Serpentine" pitchFamily="34" charset="0"/>
              </a:rPr>
              <a:t>TÌNH YEÂU CHUÙA DAØNH CHO TOÂI</a:t>
            </a:r>
            <a:endParaRPr lang="en-US" sz="2800" b="1" i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HP-Serpentin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927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52400" y="457200"/>
            <a:ext cx="8839200" cy="5181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n-US" sz="6600" b="1">
                <a:latin typeface="VNI-Aptima" pitchFamily="2" charset="0"/>
                <a:ea typeface="+mj-ea"/>
                <a:cs typeface="+mj-cs"/>
              </a:rPr>
              <a:t>Nöôùc maét seõ </a:t>
            </a:r>
            <a:r>
              <a:rPr lang="en-US" sz="6600" b="1" smtClean="0">
                <a:latin typeface="VNI-Aptima" pitchFamily="2" charset="0"/>
                <a:ea typeface="+mj-ea"/>
                <a:cs typeface="+mj-cs"/>
              </a:rPr>
              <a:t/>
            </a:r>
            <a:br>
              <a:rPr lang="en-US" sz="6600" b="1" smtClean="0">
                <a:latin typeface="VNI-Aptima" pitchFamily="2" charset="0"/>
                <a:ea typeface="+mj-ea"/>
                <a:cs typeface="+mj-cs"/>
              </a:rPr>
            </a:br>
            <a:r>
              <a:rPr lang="en-US" sz="6600" b="1" smtClean="0">
                <a:latin typeface="VNI-Aptima" pitchFamily="2" charset="0"/>
                <a:ea typeface="+mj-ea"/>
                <a:cs typeface="+mj-cs"/>
              </a:rPr>
              <a:t>neân vui </a:t>
            </a:r>
            <a:r>
              <a:rPr lang="en-US" sz="6600" b="1">
                <a:latin typeface="VNI-Aptima" pitchFamily="2" charset="0"/>
                <a:ea typeface="+mj-ea"/>
                <a:cs typeface="+mj-cs"/>
              </a:rPr>
              <a:t>möøng, </a:t>
            </a:r>
            <a:r>
              <a:rPr lang="en-US" sz="6600" b="1" smtClean="0">
                <a:latin typeface="VNI-Aptima" pitchFamily="2" charset="0"/>
                <a:ea typeface="+mj-ea"/>
                <a:cs typeface="+mj-cs"/>
              </a:rPr>
              <a:t/>
            </a:r>
            <a:br>
              <a:rPr lang="en-US" sz="6600" b="1" smtClean="0">
                <a:latin typeface="VNI-Aptima" pitchFamily="2" charset="0"/>
                <a:ea typeface="+mj-ea"/>
                <a:cs typeface="+mj-cs"/>
              </a:rPr>
            </a:br>
            <a:r>
              <a:rPr lang="en-US" sz="6600" b="1" smtClean="0">
                <a:latin typeface="VNI-Aptima" pitchFamily="2" charset="0"/>
                <a:ea typeface="+mj-ea"/>
                <a:cs typeface="+mj-cs"/>
              </a:rPr>
              <a:t>moïi </a:t>
            </a:r>
            <a:r>
              <a:rPr lang="en-US" sz="6600" b="1">
                <a:latin typeface="VNI-Aptima" pitchFamily="2" charset="0"/>
                <a:ea typeface="+mj-ea"/>
                <a:cs typeface="+mj-cs"/>
              </a:rPr>
              <a:t>ñau ñôùn seõ </a:t>
            </a:r>
            <a:r>
              <a:rPr lang="en-US" sz="6600" b="1" smtClean="0">
                <a:latin typeface="VNI-Aptima" pitchFamily="2" charset="0"/>
                <a:ea typeface="+mj-ea"/>
                <a:cs typeface="+mj-cs"/>
              </a:rPr>
              <a:t/>
            </a:r>
            <a:br>
              <a:rPr lang="en-US" sz="6600" b="1" smtClean="0">
                <a:latin typeface="VNI-Aptima" pitchFamily="2" charset="0"/>
                <a:ea typeface="+mj-ea"/>
                <a:cs typeface="+mj-cs"/>
              </a:rPr>
            </a:br>
            <a:r>
              <a:rPr lang="en-US" sz="6600" b="1" smtClean="0">
                <a:latin typeface="VNI-Aptima" pitchFamily="2" charset="0"/>
                <a:ea typeface="+mj-ea"/>
                <a:cs typeface="+mj-cs"/>
              </a:rPr>
              <a:t>neân </a:t>
            </a:r>
            <a:r>
              <a:rPr lang="en-US" sz="6600" b="1">
                <a:latin typeface="VNI-Aptima" pitchFamily="2" charset="0"/>
                <a:ea typeface="+mj-ea"/>
                <a:cs typeface="+mj-cs"/>
              </a:rPr>
              <a:t>an </a:t>
            </a:r>
            <a:r>
              <a:rPr lang="en-US" sz="6600" b="1" smtClean="0">
                <a:latin typeface="VNI-Aptima" pitchFamily="2" charset="0"/>
                <a:ea typeface="+mj-ea"/>
                <a:cs typeface="+mj-cs"/>
              </a:rPr>
              <a:t>laønh</a:t>
            </a:r>
            <a:r>
              <a:rPr lang="en-US" sz="6600" b="1">
                <a:latin typeface="VNI-Aptima" pitchFamily="2" charset="0"/>
                <a:ea typeface="+mj-ea"/>
                <a:cs typeface="+mj-cs"/>
              </a:rPr>
              <a:t>.</a:t>
            </a:r>
            <a:endParaRPr lang="en-US" sz="6600" b="1" dirty="0" smtClean="0">
              <a:latin typeface="VNI-Aptima" pitchFamily="2" charset="0"/>
              <a:ea typeface="+mj-ea"/>
              <a:cs typeface="+mj-cs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2590800" y="5867400"/>
            <a:ext cx="6553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286000" y="5932052"/>
            <a:ext cx="6553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676400" y="6037510"/>
            <a:ext cx="7696200" cy="762000"/>
          </a:xfrm>
        </p:spPr>
        <p:txBody>
          <a:bodyPr>
            <a:noAutofit/>
          </a:bodyPr>
          <a:lstStyle/>
          <a:p>
            <a:r>
              <a:rPr lang="en-US" sz="2800" b="1" i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P-Serpentine" pitchFamily="34" charset="0"/>
              </a:rPr>
              <a:t>TÌNH YEÂU CHUÙA DAØNH CHO TOÂI</a:t>
            </a:r>
            <a:endParaRPr lang="en-US" sz="2800" b="1" i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HP-Serpentin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4639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52400" y="457200"/>
            <a:ext cx="8839200" cy="5181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n-US" sz="6600" b="1" smtClean="0">
                <a:latin typeface="VNI-Aptima" pitchFamily="2" charset="0"/>
                <a:ea typeface="+mj-ea"/>
                <a:cs typeface="+mj-cs"/>
              </a:rPr>
              <a:t>Tình </a:t>
            </a:r>
            <a:r>
              <a:rPr lang="en-US" sz="6600" b="1">
                <a:latin typeface="VNI-Aptima" pitchFamily="2" charset="0"/>
                <a:ea typeface="+mj-ea"/>
                <a:cs typeface="+mj-cs"/>
              </a:rPr>
              <a:t>yeâu nôi </a:t>
            </a:r>
            <a:r>
              <a:rPr lang="en-US" sz="6600" b="1" smtClean="0">
                <a:latin typeface="VNI-Aptima" pitchFamily="2" charset="0"/>
                <a:ea typeface="+mj-ea"/>
                <a:cs typeface="+mj-cs"/>
              </a:rPr>
              <a:t/>
            </a:r>
            <a:br>
              <a:rPr lang="en-US" sz="6600" b="1" smtClean="0">
                <a:latin typeface="VNI-Aptima" pitchFamily="2" charset="0"/>
                <a:ea typeface="+mj-ea"/>
                <a:cs typeface="+mj-cs"/>
              </a:rPr>
            </a:br>
            <a:r>
              <a:rPr lang="en-US" sz="6600" b="1" smtClean="0">
                <a:latin typeface="VNI-Aptima" pitchFamily="2" charset="0"/>
                <a:ea typeface="+mj-ea"/>
                <a:cs typeface="+mj-cs"/>
              </a:rPr>
              <a:t>Thieân </a:t>
            </a:r>
            <a:r>
              <a:rPr lang="en-US" sz="6600" b="1">
                <a:latin typeface="VNI-Aptima" pitchFamily="2" charset="0"/>
                <a:ea typeface="+mj-ea"/>
                <a:cs typeface="+mj-cs"/>
              </a:rPr>
              <a:t>Chuùa daønh </a:t>
            </a:r>
            <a:r>
              <a:rPr lang="en-US" sz="6600" b="1" smtClean="0">
                <a:latin typeface="VNI-Aptima" pitchFamily="2" charset="0"/>
                <a:ea typeface="+mj-ea"/>
                <a:cs typeface="+mj-cs"/>
              </a:rPr>
              <a:t/>
            </a:r>
            <a:br>
              <a:rPr lang="en-US" sz="6600" b="1" smtClean="0">
                <a:latin typeface="VNI-Aptima" pitchFamily="2" charset="0"/>
                <a:ea typeface="+mj-ea"/>
                <a:cs typeface="+mj-cs"/>
              </a:rPr>
            </a:br>
            <a:r>
              <a:rPr lang="en-US" sz="6600" b="1" smtClean="0">
                <a:latin typeface="VNI-Aptima" pitchFamily="2" charset="0"/>
                <a:ea typeface="+mj-ea"/>
                <a:cs typeface="+mj-cs"/>
              </a:rPr>
              <a:t>cho </a:t>
            </a:r>
            <a:r>
              <a:rPr lang="en-US" sz="6600" b="1">
                <a:latin typeface="VNI-Aptima" pitchFamily="2" charset="0"/>
                <a:ea typeface="+mj-ea"/>
                <a:cs typeface="+mj-cs"/>
              </a:rPr>
              <a:t>ai tin Ngaøi.</a:t>
            </a:r>
            <a:endParaRPr lang="en-US" sz="6600" b="1" dirty="0" smtClean="0">
              <a:latin typeface="VNI-Aptima" pitchFamily="2" charset="0"/>
              <a:ea typeface="+mj-ea"/>
              <a:cs typeface="+mj-cs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2590800" y="5867400"/>
            <a:ext cx="6553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286000" y="5932052"/>
            <a:ext cx="6553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676400" y="6037510"/>
            <a:ext cx="7696200" cy="762000"/>
          </a:xfrm>
        </p:spPr>
        <p:txBody>
          <a:bodyPr>
            <a:noAutofit/>
          </a:bodyPr>
          <a:lstStyle/>
          <a:p>
            <a:r>
              <a:rPr lang="en-US" sz="2800" b="1" i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P-Serpentine" pitchFamily="34" charset="0"/>
              </a:rPr>
              <a:t>TÌNH YEÂU CHUÙA DAØNH CHO TOÂI</a:t>
            </a:r>
            <a:endParaRPr lang="en-US" sz="2800" b="1" i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HP-Serpentin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595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52400" y="457200"/>
            <a:ext cx="8839200" cy="5181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n-US" sz="6600" b="1" smtClean="0">
                <a:latin typeface="VNI-Aptima" pitchFamily="2" charset="0"/>
                <a:ea typeface="+mj-ea"/>
                <a:cs typeface="+mj-cs"/>
              </a:rPr>
              <a:t>Tình </a:t>
            </a:r>
            <a:r>
              <a:rPr lang="en-US" sz="6600" b="1">
                <a:latin typeface="VNI-Aptima" pitchFamily="2" charset="0"/>
                <a:ea typeface="+mj-ea"/>
                <a:cs typeface="+mj-cs"/>
              </a:rPr>
              <a:t>yeâu nôi Thieân Chuùa daønh cho toâi, </a:t>
            </a:r>
            <a:r>
              <a:rPr lang="en-US" sz="6600" b="1" smtClean="0">
                <a:latin typeface="VNI-Aptima" pitchFamily="2" charset="0"/>
                <a:ea typeface="+mj-ea"/>
                <a:cs typeface="+mj-cs"/>
              </a:rPr>
              <a:t/>
            </a:r>
            <a:br>
              <a:rPr lang="en-US" sz="6600" b="1" smtClean="0">
                <a:latin typeface="VNI-Aptima" pitchFamily="2" charset="0"/>
                <a:ea typeface="+mj-ea"/>
                <a:cs typeface="+mj-cs"/>
              </a:rPr>
            </a:br>
            <a:r>
              <a:rPr lang="en-US" sz="6600" b="1" smtClean="0">
                <a:latin typeface="VNI-Aptima" pitchFamily="2" charset="0"/>
                <a:ea typeface="+mj-ea"/>
                <a:cs typeface="+mj-cs"/>
              </a:rPr>
              <a:t>cho </a:t>
            </a:r>
            <a:r>
              <a:rPr lang="en-US" sz="6600" b="1">
                <a:latin typeface="VNI-Aptima" pitchFamily="2" charset="0"/>
                <a:ea typeface="+mj-ea"/>
                <a:cs typeface="+mj-cs"/>
              </a:rPr>
              <a:t>nhöõng ai </a:t>
            </a:r>
            <a:r>
              <a:rPr lang="en-US" sz="6600" b="1" smtClean="0">
                <a:latin typeface="VNI-Aptima" pitchFamily="2" charset="0"/>
                <a:ea typeface="+mj-ea"/>
                <a:cs typeface="+mj-cs"/>
              </a:rPr>
              <a:t>tìm </a:t>
            </a:r>
            <a:br>
              <a:rPr lang="en-US" sz="6600" b="1" smtClean="0">
                <a:latin typeface="VNI-Aptima" pitchFamily="2" charset="0"/>
                <a:ea typeface="+mj-ea"/>
                <a:cs typeface="+mj-cs"/>
              </a:rPr>
            </a:br>
            <a:r>
              <a:rPr lang="en-US" sz="6600" b="1" smtClean="0">
                <a:latin typeface="VNI-Aptima" pitchFamily="2" charset="0"/>
                <a:ea typeface="+mj-ea"/>
                <a:cs typeface="+mj-cs"/>
              </a:rPr>
              <a:t>kieám </a:t>
            </a:r>
            <a:r>
              <a:rPr lang="en-US" sz="6600" b="1">
                <a:latin typeface="VNI-Aptima" pitchFamily="2" charset="0"/>
                <a:ea typeface="+mj-ea"/>
                <a:cs typeface="+mj-cs"/>
              </a:rPr>
              <a:t>Ngaøi. </a:t>
            </a:r>
            <a:endParaRPr lang="en-US" sz="6600" b="1" dirty="0" smtClean="0">
              <a:latin typeface="VNI-Aptima" pitchFamily="2" charset="0"/>
              <a:ea typeface="+mj-ea"/>
              <a:cs typeface="+mj-cs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2590800" y="5867400"/>
            <a:ext cx="6553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286000" y="5932052"/>
            <a:ext cx="6553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676400" y="6037510"/>
            <a:ext cx="7696200" cy="762000"/>
          </a:xfrm>
        </p:spPr>
        <p:txBody>
          <a:bodyPr>
            <a:noAutofit/>
          </a:bodyPr>
          <a:lstStyle/>
          <a:p>
            <a:r>
              <a:rPr lang="en-US" sz="2800" b="1" i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P-Serpentine" pitchFamily="34" charset="0"/>
              </a:rPr>
              <a:t>TÌNH YEÂU CHUÙA DAØNH CHO TOÂI</a:t>
            </a:r>
            <a:endParaRPr lang="en-US" sz="2800" b="1" i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HP-Serpentin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520489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52400" y="457200"/>
            <a:ext cx="8839200" cy="5181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n-US" sz="6600" b="1">
                <a:latin typeface="VNI-Aptima" pitchFamily="2" charset="0"/>
                <a:ea typeface="+mj-ea"/>
                <a:cs typeface="+mj-cs"/>
              </a:rPr>
              <a:t>Tình yeâu nôi </a:t>
            </a:r>
            <a:r>
              <a:rPr lang="en-US" sz="6600" b="1" smtClean="0">
                <a:latin typeface="VNI-Aptima" pitchFamily="2" charset="0"/>
                <a:ea typeface="+mj-ea"/>
                <a:cs typeface="+mj-cs"/>
              </a:rPr>
              <a:t/>
            </a:r>
            <a:br>
              <a:rPr lang="en-US" sz="6600" b="1" smtClean="0">
                <a:latin typeface="VNI-Aptima" pitchFamily="2" charset="0"/>
                <a:ea typeface="+mj-ea"/>
                <a:cs typeface="+mj-cs"/>
              </a:rPr>
            </a:br>
            <a:r>
              <a:rPr lang="en-US" sz="6600" b="1" smtClean="0">
                <a:latin typeface="VNI-Aptima" pitchFamily="2" charset="0"/>
                <a:ea typeface="+mj-ea"/>
                <a:cs typeface="+mj-cs"/>
              </a:rPr>
              <a:t>Thieân </a:t>
            </a:r>
            <a:r>
              <a:rPr lang="en-US" sz="6600" b="1">
                <a:latin typeface="VNI-Aptima" pitchFamily="2" charset="0"/>
                <a:ea typeface="+mj-ea"/>
                <a:cs typeface="+mj-cs"/>
              </a:rPr>
              <a:t>Chuùa daønh </a:t>
            </a:r>
            <a:r>
              <a:rPr lang="en-US" sz="6600" b="1" smtClean="0">
                <a:latin typeface="VNI-Aptima" pitchFamily="2" charset="0"/>
                <a:ea typeface="+mj-ea"/>
                <a:cs typeface="+mj-cs"/>
              </a:rPr>
              <a:t/>
            </a:r>
            <a:br>
              <a:rPr lang="en-US" sz="6600" b="1" smtClean="0">
                <a:latin typeface="VNI-Aptima" pitchFamily="2" charset="0"/>
                <a:ea typeface="+mj-ea"/>
                <a:cs typeface="+mj-cs"/>
              </a:rPr>
            </a:br>
            <a:r>
              <a:rPr lang="en-US" sz="6600" b="1" smtClean="0">
                <a:latin typeface="VNI-Aptima" pitchFamily="2" charset="0"/>
                <a:ea typeface="+mj-ea"/>
                <a:cs typeface="+mj-cs"/>
              </a:rPr>
              <a:t>cho </a:t>
            </a:r>
            <a:r>
              <a:rPr lang="en-US" sz="6600" b="1" smtClean="0">
                <a:latin typeface="VNI-Aptima" pitchFamily="2" charset="0"/>
                <a:ea typeface="+mj-ea"/>
                <a:cs typeface="+mj-cs"/>
              </a:rPr>
              <a:t>toâi </a:t>
            </a:r>
            <a:r>
              <a:rPr lang="en-US" sz="6600" b="1">
                <a:latin typeface="VNI-Aptima" pitchFamily="2" charset="0"/>
                <a:ea typeface="+mj-ea"/>
                <a:cs typeface="+mj-cs"/>
              </a:rPr>
              <a:t>maõi khoâng </a:t>
            </a:r>
            <a:r>
              <a:rPr lang="en-US" sz="6600" b="1" smtClean="0">
                <a:latin typeface="VNI-Aptima" pitchFamily="2" charset="0"/>
                <a:ea typeface="+mj-ea"/>
                <a:cs typeface="+mj-cs"/>
              </a:rPr>
              <a:t/>
            </a:r>
            <a:br>
              <a:rPr lang="en-US" sz="6600" b="1" smtClean="0">
                <a:latin typeface="VNI-Aptima" pitchFamily="2" charset="0"/>
                <a:ea typeface="+mj-ea"/>
                <a:cs typeface="+mj-cs"/>
              </a:rPr>
            </a:br>
            <a:r>
              <a:rPr lang="en-US" sz="6600" b="1" smtClean="0">
                <a:latin typeface="VNI-Aptima" pitchFamily="2" charset="0"/>
                <a:ea typeface="+mj-ea"/>
                <a:cs typeface="+mj-cs"/>
              </a:rPr>
              <a:t>ñoåi </a:t>
            </a:r>
            <a:r>
              <a:rPr lang="en-US" sz="6600" b="1">
                <a:latin typeface="VNI-Aptima" pitchFamily="2" charset="0"/>
                <a:ea typeface="+mj-ea"/>
                <a:cs typeface="+mj-cs"/>
              </a:rPr>
              <a:t>thay. </a:t>
            </a:r>
            <a:endParaRPr lang="en-US" sz="6600" b="1" dirty="0" smtClean="0">
              <a:latin typeface="VNI-Aptima" pitchFamily="2" charset="0"/>
              <a:ea typeface="+mj-ea"/>
              <a:cs typeface="+mj-cs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2590800" y="5867400"/>
            <a:ext cx="6553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286000" y="5932052"/>
            <a:ext cx="6553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676400" y="6037510"/>
            <a:ext cx="7696200" cy="762000"/>
          </a:xfrm>
        </p:spPr>
        <p:txBody>
          <a:bodyPr>
            <a:noAutofit/>
          </a:bodyPr>
          <a:lstStyle/>
          <a:p>
            <a:r>
              <a:rPr lang="en-US" sz="2800" b="1" i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P-Serpentine" pitchFamily="34" charset="0"/>
              </a:rPr>
              <a:t>TÌNH YEÂU CHUÙA DAØNH CHO TOÂI</a:t>
            </a:r>
            <a:endParaRPr lang="en-US" sz="2800" b="1" i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HP-Serpentin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371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52400" y="457200"/>
            <a:ext cx="8839200" cy="5181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n-US" sz="6600" b="1">
                <a:latin typeface="VNI-Aptima" pitchFamily="2" charset="0"/>
                <a:ea typeface="+mj-ea"/>
                <a:cs typeface="+mj-cs"/>
              </a:rPr>
              <a:t>Nöôùc maét seõ </a:t>
            </a:r>
            <a:r>
              <a:rPr lang="en-US" sz="6600" b="1" smtClean="0">
                <a:latin typeface="VNI-Aptima" pitchFamily="2" charset="0"/>
                <a:ea typeface="+mj-ea"/>
                <a:cs typeface="+mj-cs"/>
              </a:rPr>
              <a:t/>
            </a:r>
            <a:br>
              <a:rPr lang="en-US" sz="6600" b="1" smtClean="0">
                <a:latin typeface="VNI-Aptima" pitchFamily="2" charset="0"/>
                <a:ea typeface="+mj-ea"/>
                <a:cs typeface="+mj-cs"/>
              </a:rPr>
            </a:br>
            <a:r>
              <a:rPr lang="en-US" sz="6600" b="1" smtClean="0">
                <a:latin typeface="VNI-Aptima" pitchFamily="2" charset="0"/>
                <a:ea typeface="+mj-ea"/>
                <a:cs typeface="+mj-cs"/>
              </a:rPr>
              <a:t>neân vui </a:t>
            </a:r>
            <a:r>
              <a:rPr lang="en-US" sz="6600" b="1">
                <a:latin typeface="VNI-Aptima" pitchFamily="2" charset="0"/>
                <a:ea typeface="+mj-ea"/>
                <a:cs typeface="+mj-cs"/>
              </a:rPr>
              <a:t>möøng, </a:t>
            </a:r>
            <a:r>
              <a:rPr lang="en-US" sz="6600" b="1" smtClean="0">
                <a:latin typeface="VNI-Aptima" pitchFamily="2" charset="0"/>
                <a:ea typeface="+mj-ea"/>
                <a:cs typeface="+mj-cs"/>
              </a:rPr>
              <a:t/>
            </a:r>
            <a:br>
              <a:rPr lang="en-US" sz="6600" b="1" smtClean="0">
                <a:latin typeface="VNI-Aptima" pitchFamily="2" charset="0"/>
                <a:ea typeface="+mj-ea"/>
                <a:cs typeface="+mj-cs"/>
              </a:rPr>
            </a:br>
            <a:r>
              <a:rPr lang="en-US" sz="6600" b="1" smtClean="0">
                <a:latin typeface="VNI-Aptima" pitchFamily="2" charset="0"/>
                <a:ea typeface="+mj-ea"/>
                <a:cs typeface="+mj-cs"/>
              </a:rPr>
              <a:t>moïi </a:t>
            </a:r>
            <a:r>
              <a:rPr lang="en-US" sz="6600" b="1">
                <a:latin typeface="VNI-Aptima" pitchFamily="2" charset="0"/>
                <a:ea typeface="+mj-ea"/>
                <a:cs typeface="+mj-cs"/>
              </a:rPr>
              <a:t>ñau ñôùn seõ </a:t>
            </a:r>
            <a:r>
              <a:rPr lang="en-US" sz="6600" b="1" smtClean="0">
                <a:latin typeface="VNI-Aptima" pitchFamily="2" charset="0"/>
                <a:ea typeface="+mj-ea"/>
                <a:cs typeface="+mj-cs"/>
              </a:rPr>
              <a:t/>
            </a:r>
            <a:br>
              <a:rPr lang="en-US" sz="6600" b="1" smtClean="0">
                <a:latin typeface="VNI-Aptima" pitchFamily="2" charset="0"/>
                <a:ea typeface="+mj-ea"/>
                <a:cs typeface="+mj-cs"/>
              </a:rPr>
            </a:br>
            <a:r>
              <a:rPr lang="en-US" sz="6600" b="1" smtClean="0">
                <a:latin typeface="VNI-Aptima" pitchFamily="2" charset="0"/>
                <a:ea typeface="+mj-ea"/>
                <a:cs typeface="+mj-cs"/>
              </a:rPr>
              <a:t>neân </a:t>
            </a:r>
            <a:r>
              <a:rPr lang="en-US" sz="6600" b="1">
                <a:latin typeface="VNI-Aptima" pitchFamily="2" charset="0"/>
                <a:ea typeface="+mj-ea"/>
                <a:cs typeface="+mj-cs"/>
              </a:rPr>
              <a:t>an </a:t>
            </a:r>
            <a:r>
              <a:rPr lang="en-US" sz="6600" b="1" smtClean="0">
                <a:latin typeface="VNI-Aptima" pitchFamily="2" charset="0"/>
                <a:ea typeface="+mj-ea"/>
                <a:cs typeface="+mj-cs"/>
              </a:rPr>
              <a:t>laønh</a:t>
            </a:r>
            <a:r>
              <a:rPr lang="en-US" sz="6600" b="1">
                <a:latin typeface="VNI-Aptima" pitchFamily="2" charset="0"/>
                <a:ea typeface="+mj-ea"/>
                <a:cs typeface="+mj-cs"/>
              </a:rPr>
              <a:t>.</a:t>
            </a:r>
            <a:endParaRPr lang="en-US" sz="6600" b="1" dirty="0" smtClean="0">
              <a:latin typeface="VNI-Aptima" pitchFamily="2" charset="0"/>
              <a:ea typeface="+mj-ea"/>
              <a:cs typeface="+mj-cs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2590800" y="5867400"/>
            <a:ext cx="6553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286000" y="5932052"/>
            <a:ext cx="6553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676400" y="6037510"/>
            <a:ext cx="7696200" cy="762000"/>
          </a:xfrm>
        </p:spPr>
        <p:txBody>
          <a:bodyPr>
            <a:noAutofit/>
          </a:bodyPr>
          <a:lstStyle/>
          <a:p>
            <a:r>
              <a:rPr lang="en-US" sz="2800" b="1" i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P-Serpentine" pitchFamily="34" charset="0"/>
              </a:rPr>
              <a:t>TÌNH YEÂU CHUÙA DAØNH CHO TOÂI</a:t>
            </a:r>
            <a:endParaRPr lang="en-US" sz="2800" b="1" i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HP-Serpentin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638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52400" y="457200"/>
            <a:ext cx="8839200" cy="5181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n-US" sz="6600" b="1" smtClean="0">
                <a:latin typeface="VNI-Aptima" pitchFamily="2" charset="0"/>
                <a:ea typeface="+mj-ea"/>
                <a:cs typeface="+mj-cs"/>
              </a:rPr>
              <a:t>Tình </a:t>
            </a:r>
            <a:r>
              <a:rPr lang="en-US" sz="6600" b="1">
                <a:latin typeface="VNI-Aptima" pitchFamily="2" charset="0"/>
                <a:ea typeface="+mj-ea"/>
                <a:cs typeface="+mj-cs"/>
              </a:rPr>
              <a:t>yeâu nôi </a:t>
            </a:r>
            <a:r>
              <a:rPr lang="en-US" sz="6600" b="1" smtClean="0">
                <a:latin typeface="VNI-Aptima" pitchFamily="2" charset="0"/>
                <a:ea typeface="+mj-ea"/>
                <a:cs typeface="+mj-cs"/>
              </a:rPr>
              <a:t/>
            </a:r>
            <a:br>
              <a:rPr lang="en-US" sz="6600" b="1" smtClean="0">
                <a:latin typeface="VNI-Aptima" pitchFamily="2" charset="0"/>
                <a:ea typeface="+mj-ea"/>
                <a:cs typeface="+mj-cs"/>
              </a:rPr>
            </a:br>
            <a:r>
              <a:rPr lang="en-US" sz="6600" b="1" smtClean="0">
                <a:latin typeface="VNI-Aptima" pitchFamily="2" charset="0"/>
                <a:ea typeface="+mj-ea"/>
                <a:cs typeface="+mj-cs"/>
              </a:rPr>
              <a:t>Thieân </a:t>
            </a:r>
            <a:r>
              <a:rPr lang="en-US" sz="6600" b="1">
                <a:latin typeface="VNI-Aptima" pitchFamily="2" charset="0"/>
                <a:ea typeface="+mj-ea"/>
                <a:cs typeface="+mj-cs"/>
              </a:rPr>
              <a:t>Chuùa daønh </a:t>
            </a:r>
            <a:r>
              <a:rPr lang="en-US" sz="6600" b="1" smtClean="0">
                <a:latin typeface="VNI-Aptima" pitchFamily="2" charset="0"/>
                <a:ea typeface="+mj-ea"/>
                <a:cs typeface="+mj-cs"/>
              </a:rPr>
              <a:t/>
            </a:r>
            <a:br>
              <a:rPr lang="en-US" sz="6600" b="1" smtClean="0">
                <a:latin typeface="VNI-Aptima" pitchFamily="2" charset="0"/>
                <a:ea typeface="+mj-ea"/>
                <a:cs typeface="+mj-cs"/>
              </a:rPr>
            </a:br>
            <a:r>
              <a:rPr lang="en-US" sz="6600" b="1" smtClean="0">
                <a:latin typeface="VNI-Aptima" pitchFamily="2" charset="0"/>
                <a:ea typeface="+mj-ea"/>
                <a:cs typeface="+mj-cs"/>
              </a:rPr>
              <a:t>cho </a:t>
            </a:r>
            <a:r>
              <a:rPr lang="en-US" sz="6600" b="1">
                <a:latin typeface="VNI-Aptima" pitchFamily="2" charset="0"/>
                <a:ea typeface="+mj-ea"/>
                <a:cs typeface="+mj-cs"/>
              </a:rPr>
              <a:t>ai tin Ngaøi.</a:t>
            </a:r>
            <a:endParaRPr lang="en-US" sz="6600" b="1" dirty="0" smtClean="0">
              <a:latin typeface="VNI-Aptima" pitchFamily="2" charset="0"/>
              <a:ea typeface="+mj-ea"/>
              <a:cs typeface="+mj-cs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2590800" y="5867400"/>
            <a:ext cx="6553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286000" y="5932052"/>
            <a:ext cx="6553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676400" y="6037510"/>
            <a:ext cx="7696200" cy="762000"/>
          </a:xfrm>
        </p:spPr>
        <p:txBody>
          <a:bodyPr>
            <a:noAutofit/>
          </a:bodyPr>
          <a:lstStyle/>
          <a:p>
            <a:r>
              <a:rPr lang="en-US" sz="2800" b="1" i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P-Serpentine" pitchFamily="34" charset="0"/>
              </a:rPr>
              <a:t>TÌNH YEÂU CHUÙA DAØNH CHO TOÂI</a:t>
            </a:r>
            <a:endParaRPr lang="en-US" sz="2800" b="1" i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HP-Serpentin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770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206</Words>
  <Application>Microsoft Office PowerPoint</Application>
  <PresentationFormat>On-screen Show (4:3)</PresentationFormat>
  <Paragraphs>36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HP-PixieFont</vt:lpstr>
      <vt:lpstr>HP-Serpentine</vt:lpstr>
      <vt:lpstr>VNI-Aptima</vt:lpstr>
      <vt:lpstr>2_Office Theme</vt:lpstr>
      <vt:lpstr>TÌNH YEÂU  CHUÙA DAØNH CHO TOÂI</vt:lpstr>
      <vt:lpstr>TÌNH YEÂU CHUÙA DAØNH CHO TOÂI</vt:lpstr>
      <vt:lpstr>TÌNH YEÂU CHUÙA DAØNH CHO TOÂI</vt:lpstr>
      <vt:lpstr>TÌNH YEÂU CHUÙA DAØNH CHO TOÂI</vt:lpstr>
      <vt:lpstr>TÌNH YEÂU CHUÙA DAØNH CHO TOÂI</vt:lpstr>
      <vt:lpstr>TÌNH YEÂU CHUÙA DAØNH CHO TOÂI</vt:lpstr>
      <vt:lpstr>TÌNH YEÂU CHUÙA DAØNH CHO TOÂI</vt:lpstr>
      <vt:lpstr>TÌNH YEÂU CHUÙA DAØNH CHO TOÂI</vt:lpstr>
      <vt:lpstr>TÌNH YEÂU CHUÙA DAØNH CHO TOÂI</vt:lpstr>
      <vt:lpstr>TÌNH YEÂU CHUÙA DAØNH CHO TOÂI</vt:lpstr>
      <vt:lpstr>TÌNH YEÂU CHUÙA DAØNH CHO TOÂI</vt:lpstr>
      <vt:lpstr>TÌNH YEÂU CHUÙA DAØNH CHO TOÂI</vt:lpstr>
      <vt:lpstr>TÌNH YEÂU CHUÙA DAØNH CHO TOÂI</vt:lpstr>
      <vt:lpstr>TÌNH YEÂU CHUÙA DAØNH CHO TOÂI</vt:lpstr>
      <vt:lpstr>TÌNH YEÂU CHUÙA DAØNH CHO TOÂI</vt:lpstr>
      <vt:lpstr>TÌNH YEÂU CHUÙA DAØNH CHO TOÂI</vt:lpstr>
      <vt:lpstr>TÌNH YEÂU CHUÙA DAØNH CHO TOÂI</vt:lpstr>
      <vt:lpstr>TÌNH YEÂU CHUÙA DAØNH CHO TOÂI</vt:lpstr>
    </vt:vector>
  </TitlesOfParts>
  <Company>Tel : 0916.678.357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GIEÂ-XU  CÖÙU TOÂI</dc:title>
  <dc:creator>Lan Kha</dc:creator>
  <cp:lastModifiedBy>Lan Kha</cp:lastModifiedBy>
  <cp:revision>14</cp:revision>
  <dcterms:created xsi:type="dcterms:W3CDTF">2008-09-29T12:23:12Z</dcterms:created>
  <dcterms:modified xsi:type="dcterms:W3CDTF">2013-09-21T05:44:04Z</dcterms:modified>
</cp:coreProperties>
</file>