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6" r:id="rId11"/>
    <p:sldId id="268" r:id="rId12"/>
    <p:sldId id="264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5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7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2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3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2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8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3568" y="1890050"/>
            <a:ext cx="69006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</a:t>
            </a:r>
            <a:b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CHIEÂN ÑI LAÏC</a:t>
            </a:r>
          </a:p>
        </p:txBody>
      </p:sp>
    </p:spTree>
    <p:extLst>
      <p:ext uri="{BB962C8B-B14F-4D97-AF65-F5344CB8AC3E}">
        <p14:creationId xmlns:p14="http://schemas.microsoft.com/office/powerpoint/2010/main" val="1566921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Thaät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chieân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CON CHIEÂN ÑI LAÏC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4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röøng ruù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CON CHIEÂN ÑI LAÏC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3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Ñöôïc 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ñoaùi tôùi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goïi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CON CHIEÂN ÑI LAÏC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ñöùa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quay veà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bình.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CON CHIEÂN ÑI LAÏC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77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CON CHIEÂN ÑI LAÏC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chieân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non caùch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ñaøn, laïc loaøi nôi hoang vu chaân böôùc lang thang.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227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Tuyeät voïng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boùng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toái,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ñi tìm toâi, cöùu toâi veà söôûi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aám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tim leû loi.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CON CHIEÂN ÑI LAÏC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6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Thaät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chieân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CON CHIEÂN ÑI LAÏC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1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röøng ruù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CON CHIEÂN ÑI LAÏC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0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Ñöôïc Thieân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ñoaùi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goïi toâi, ñem ñöùa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laïc nhaø Cha trôû veà.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CON CHIEÂN ÑI LAÏC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2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CON CHIEÂN ÑI LAÏC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 nhaø Cha oâi nôi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sung söôùng eâm ñeàm,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 nhaø 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nghæ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lieâng.</a:t>
            </a:r>
          </a:p>
        </p:txBody>
      </p:sp>
    </p:spTree>
    <p:extLst>
      <p:ext uri="{BB962C8B-B14F-4D97-AF65-F5344CB8AC3E}">
        <p14:creationId xmlns:p14="http://schemas.microsoft.com/office/powerpoint/2010/main" val="57017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Ñoaïn tuyeät 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dó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vaõng kieáp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thang thoâi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CON CHIEÂN ÑI LAÏC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2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CON CHIEÂN ÑI LAÏC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2013-09-21T05:51:39Z</dcterms:created>
  <dcterms:modified xsi:type="dcterms:W3CDTF">2013-09-21T05:58:38Z</dcterms:modified>
</cp:coreProperties>
</file>