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AEA6-D09A-4BBA-8082-E65328159D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135A-7517-42DF-B402-21231E50B4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AEA6-D09A-4BBA-8082-E65328159D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135A-7517-42DF-B402-21231E50B4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AEA6-D09A-4BBA-8082-E65328159D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135A-7517-42DF-B402-21231E50B4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3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AEA6-D09A-4BBA-8082-E65328159D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135A-7517-42DF-B402-21231E50B4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84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AEA6-D09A-4BBA-8082-E65328159D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135A-7517-42DF-B402-21231E50B4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4" descr="D:\T H A N H D A N H\D E S I G N\D E S I G N\h t t l g i a d i n h\2008 LE THUONG KHO PHUC SINH\background for power point\7.jpg"/>
          <p:cNvPicPr>
            <a:picLocks noChangeAspect="1" noChangeArrowheads="1"/>
          </p:cNvPicPr>
          <p:nvPr userDrawn="1"/>
        </p:nvPicPr>
        <p:blipFill>
          <a:blip r:embed="rId4"/>
          <a:srcRect t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563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AEA6-D09A-4BBA-8082-E65328159D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135A-7517-42DF-B402-21231E50B4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D:\T H A N H D A N H\D E S I G N\D E S I G N\h t t l g i a d i n h\2008 LE THUONG KHO PHUC SINH\background for power point\2.jpg"/>
          <p:cNvPicPr>
            <a:picLocks noChangeAspect="1" noChangeArrowheads="1"/>
          </p:cNvPicPr>
          <p:nvPr userDrawn="1"/>
        </p:nvPicPr>
        <p:blipFill>
          <a:blip r:embed="rId4">
            <a:lum bright="10000"/>
          </a:blip>
          <a:srcRect l="1276" b="4328"/>
          <a:stretch>
            <a:fillRect/>
          </a:stretch>
        </p:blipFill>
        <p:spPr bwMode="auto">
          <a:xfrm>
            <a:off x="0" y="2072907"/>
            <a:ext cx="6172200" cy="47850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020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3876" y="2958921"/>
            <a:ext cx="6787436" cy="1107996"/>
          </a:xfrm>
          <a:prstGeom prst="rect">
            <a:avLst/>
          </a:prstGeom>
          <a:noFill/>
          <a:ln>
            <a:noFill/>
          </a:ln>
          <a:effectLst>
            <a:glow rad="228600">
              <a:srgbClr val="8FB08C">
                <a:satMod val="175000"/>
                <a:alpha val="40000"/>
              </a:srgbClr>
            </a:glow>
            <a:softEdge rad="12700"/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6600" b="1" kern="0" dirty="0">
                <a:solidFill>
                  <a:schemeClr val="accent6">
                    <a:lumMod val="50000"/>
                  </a:schemeClr>
                </a:solidFill>
                <a:latin typeface="VNI-Bengus" panose="020B0400000000000000" pitchFamily="34" charset="0"/>
              </a:rPr>
              <a:t>ÑEÁN </a:t>
            </a:r>
            <a:r>
              <a:rPr lang="en-US" sz="6600" b="1" kern="0">
                <a:solidFill>
                  <a:schemeClr val="accent6">
                    <a:lumMod val="50000"/>
                  </a:schemeClr>
                </a:solidFill>
                <a:latin typeface="VNI-Bengus" panose="020B0400000000000000" pitchFamily="34" charset="0"/>
              </a:rPr>
              <a:t>VÔÙI JEÂSUS</a:t>
            </a:r>
            <a:endParaRPr lang="en-US" sz="6600" b="1" kern="0" dirty="0">
              <a:solidFill>
                <a:schemeClr val="accent6">
                  <a:lumMod val="50000"/>
                </a:schemeClr>
              </a:solidFill>
              <a:latin typeface="VNI-Bengus" panose="020B04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4162" y="304800"/>
            <a:ext cx="7303602" cy="600164"/>
          </a:xfrm>
          <a:prstGeom prst="rect">
            <a:avLst/>
          </a:prstGeom>
          <a:noFill/>
          <a:ln>
            <a:noFill/>
          </a:ln>
          <a:effectLst>
            <a:glow rad="228600">
              <a:srgbClr val="8FB08C">
                <a:satMod val="175000"/>
                <a:alpha val="40000"/>
              </a:srgbClr>
            </a:glow>
            <a:softEdge rad="12700"/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3300" b="1" kern="0" dirty="0">
                <a:solidFill>
                  <a:prstClr val="black"/>
                </a:solidFill>
                <a:latin typeface="VNI-Aptima" pitchFamily="2" charset="0"/>
              </a:rPr>
              <a:t>TOÂN VINH CHUÙA – BIEÄT THAÙNH CA</a:t>
            </a:r>
          </a:p>
        </p:txBody>
      </p:sp>
    </p:spTree>
    <p:extLst>
      <p:ext uri="{BB962C8B-B14F-4D97-AF65-F5344CB8AC3E}">
        <p14:creationId xmlns:p14="http://schemas.microsoft.com/office/powerpoint/2010/main" val="253639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262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Neáu 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thì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 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taùi sanh anh.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5769" y="5942526"/>
            <a:ext cx="6965368" cy="584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200" b="1" kern="0">
                <a:solidFill>
                  <a:schemeClr val="accent6">
                    <a:lumMod val="50000"/>
                  </a:schemeClr>
                </a:solidFill>
                <a:latin typeface="VNI-Arial Rounded" panose="020F0704030504030204" pitchFamily="34" charset="0"/>
              </a:rPr>
              <a:t>BIEÄT THAÙNH CA - ÑEÁN VÔÙI JEÂSUS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VNI-Arial Rounde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262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hoàn anh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thoûa vui, nguoàn vui trong taâm luoân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muoân ñôøi.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5769" y="5942526"/>
            <a:ext cx="6965368" cy="584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200" b="1" kern="0">
                <a:solidFill>
                  <a:schemeClr val="accent6">
                    <a:lumMod val="50000"/>
                  </a:schemeClr>
                </a:solidFill>
                <a:latin typeface="VNI-Arial Rounded" panose="020F0704030504030204" pitchFamily="34" charset="0"/>
              </a:rPr>
              <a:t>BIEÄT THAÙNH CA - ÑEÁN VÔÙI JEÂSUS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VNI-Arial Rounde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262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vaøo soáng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trong anh, tình aùi Chuùa cho anh, noàng thaém suoát muoân thu.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5769" y="5942526"/>
            <a:ext cx="6965368" cy="584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200" b="1" kern="0">
                <a:solidFill>
                  <a:schemeClr val="accent6">
                    <a:lumMod val="50000"/>
                  </a:schemeClr>
                </a:solidFill>
                <a:latin typeface="VNI-Arial Rounded" panose="020F0704030504030204" pitchFamily="34" charset="0"/>
              </a:rPr>
              <a:t>BIEÄT THAÙNH CA - ÑEÁN VÔÙI JEÂSUS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VNI-Arial Rounde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1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262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chôø anh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ngay,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veà mau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ñoùn anh.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5769" y="5942526"/>
            <a:ext cx="6965368" cy="584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200" b="1" kern="0">
                <a:solidFill>
                  <a:schemeClr val="accent6">
                    <a:lumMod val="50000"/>
                  </a:schemeClr>
                </a:solidFill>
                <a:latin typeface="VNI-Arial Rounded" panose="020F0704030504030204" pitchFamily="34" charset="0"/>
              </a:rPr>
              <a:t>BIEÄT THAÙNH CA - ÑEÁN VÔÙI JEÂSUS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VNI-Arial Rounde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2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62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bao giôø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kieám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töôi,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neáp vui cöôøi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thoâi?</a:t>
            </a:r>
            <a:endParaRPr lang="en-US" sz="66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5769" y="5942526"/>
            <a:ext cx="6965368" cy="584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200" b="1" kern="0">
                <a:solidFill>
                  <a:schemeClr val="accent6">
                    <a:lumMod val="50000"/>
                  </a:schemeClr>
                </a:solidFill>
                <a:latin typeface="VNI-Arial Rounded" panose="020F0704030504030204" pitchFamily="34" charset="0"/>
              </a:rPr>
              <a:t>BIEÄT THAÙNH CA - ÑEÁN VÔÙI JEÂSUS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VNI-Arial Rounde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903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262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bao laàn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kieám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kieáp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chaúng phai?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5769" y="5942526"/>
            <a:ext cx="6965368" cy="584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200" b="1" kern="0">
                <a:solidFill>
                  <a:schemeClr val="accent6">
                    <a:lumMod val="50000"/>
                  </a:schemeClr>
                </a:solidFill>
                <a:latin typeface="VNI-Arial Rounded" panose="020F0704030504030204" pitchFamily="34" charset="0"/>
              </a:rPr>
              <a:t>BIEÄT THAÙNH CA - ÑEÁN VÔÙI JEÂSUS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VNI-Arial Rounde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262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anh ôi,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kieám nôi ñaâu,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bôûi nhaân gian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ñaày daãy oâ dô.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5769" y="5942526"/>
            <a:ext cx="6965368" cy="584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200" b="1" kern="0">
                <a:solidFill>
                  <a:schemeClr val="accent6">
                    <a:lumMod val="50000"/>
                  </a:schemeClr>
                </a:solidFill>
                <a:latin typeface="VNI-Arial Rounded" panose="020F0704030504030204" pitchFamily="34" charset="0"/>
              </a:rPr>
              <a:t>BIEÄT THAÙNH CA - ÑEÁN VÔÙI JEÂSUS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VNI-Arial Rounde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3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262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bao nhieâu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buoàn baõ, öu tö,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luoân ghen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gheùt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ñaéng cay.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5769" y="5942526"/>
            <a:ext cx="6965368" cy="584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200" b="1" kern="0">
                <a:solidFill>
                  <a:schemeClr val="accent6">
                    <a:lumMod val="50000"/>
                  </a:schemeClr>
                </a:solidFill>
                <a:latin typeface="VNI-Arial Rounded" panose="020F0704030504030204" pitchFamily="34" charset="0"/>
              </a:rPr>
              <a:t>BIEÄT THAÙNH CA - ÑEÁN VÔÙI JEÂSUS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VNI-Arial Rounde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262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Neáu 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töôi 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vónh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cöûu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thì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Jeâsus.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5769" y="5942526"/>
            <a:ext cx="6965368" cy="584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200" b="1" kern="0">
                <a:solidFill>
                  <a:schemeClr val="accent6">
                    <a:lumMod val="50000"/>
                  </a:schemeClr>
                </a:solidFill>
                <a:latin typeface="VNI-Arial Rounded" panose="020F0704030504030204" pitchFamily="34" charset="0"/>
              </a:rPr>
              <a:t>BIEÄT THAÙNH CA - ÑEÁN VÔÙI JEÂSUS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VNI-Arial Rounde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3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262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laøm anh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thoûa vui, nguoàn vui trong taâm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muoân ñôøi.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5769" y="5942526"/>
            <a:ext cx="6965368" cy="584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200" b="1" kern="0">
                <a:solidFill>
                  <a:schemeClr val="accent6">
                    <a:lumMod val="50000"/>
                  </a:schemeClr>
                </a:solidFill>
                <a:latin typeface="VNI-Arial Rounded" panose="020F0704030504030204" pitchFamily="34" charset="0"/>
              </a:rPr>
              <a:t>BIEÄT THAÙNH CA - ÑEÁN VÔÙI JEÂSUS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VNI-Arial Rounde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262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laø Chuùa cuûa yeâu thöông, 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phai, noàng thaém suoát muoân thu.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5769" y="5942526"/>
            <a:ext cx="6965368" cy="584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200" b="1" kern="0">
                <a:solidFill>
                  <a:schemeClr val="accent6">
                    <a:lumMod val="50000"/>
                  </a:schemeClr>
                </a:solidFill>
                <a:latin typeface="VNI-Arial Rounded" panose="020F0704030504030204" pitchFamily="34" charset="0"/>
              </a:rPr>
              <a:t>BIEÄT THAÙNH CA - ÑEÁN VÔÙI JEÂSUS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VNI-Arial Rounde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7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262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chôø anh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ngay,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veà mau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ñoùn anh.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5769" y="5942526"/>
            <a:ext cx="6965368" cy="584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200" b="1" kern="0">
                <a:solidFill>
                  <a:schemeClr val="accent6">
                    <a:lumMod val="50000"/>
                  </a:schemeClr>
                </a:solidFill>
                <a:latin typeface="VNI-Arial Rounded" panose="020F0704030504030204" pitchFamily="34" charset="0"/>
              </a:rPr>
              <a:t>BIEÄT THAÙNH CA - ÑEÁN VÔÙI JEÂSUS</a:t>
            </a:r>
            <a:endParaRPr lang="en-US" sz="3200" b="1" kern="0" dirty="0">
              <a:solidFill>
                <a:schemeClr val="accent6">
                  <a:lumMod val="50000"/>
                </a:schemeClr>
              </a:solidFill>
              <a:latin typeface="VNI-Arial Rounde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202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Times New Roman</vt:lpstr>
      <vt:lpstr>VNI-Aptima</vt:lpstr>
      <vt:lpstr>VNI-Arial Rounded</vt:lpstr>
      <vt:lpstr>VNI-Bengus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2014-01-06T14:26:28Z</dcterms:created>
  <dcterms:modified xsi:type="dcterms:W3CDTF">2014-01-06T14:39:45Z</dcterms:modified>
</cp:coreProperties>
</file>