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90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50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9341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551559" y="2771652"/>
            <a:ext cx="66348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TIEÁNG GOÏI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76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TIEÁNG GOÏI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Khi Jeâsus keâu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trôû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veà, toâi vui möøng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ñöôïc Chuùa yeâu. </a:t>
            </a:r>
          </a:p>
        </p:txBody>
      </p:sp>
    </p:spTree>
    <p:extLst>
      <p:ext uri="{BB962C8B-B14F-4D97-AF65-F5344CB8AC3E}">
        <p14:creationId xmlns:p14="http://schemas.microsoft.com/office/powerpoint/2010/main" val="7875239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voøng tay Jeâsus khoâng coøn lo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laéng,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daãu cuoäc ñôøi ñoåi thay bieán chuyeån khoâng ngöøng.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TIEÁNG GOÏI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72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cô hoäi troâi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hôõi anh, sao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coøn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chaàn chôø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chi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trôû veà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TIEÁNG GOÏI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8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chôø dang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tay ñoùn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anh kìa,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mau tin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nhaän Jeâsus,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ñoåi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TIEÁNG GOÏI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75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bao la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cuûa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naøo chi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ví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baèng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TIEÁNG GOÏI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81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chòu hy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sinh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Goâ-goâ-tha.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TIEÁNG GOÏI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60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Daàu anh ra sao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chaúng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maøng, tình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laáp ñaày.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TIEÁNG GOÏI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6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goïi anh haõy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phoù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ngay ñôøi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baây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giôø.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TIEÁNG GOÏI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06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TIEÁNG GOÏI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Khi Jeâsus keâu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trôû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veà, toâi vui möøng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ñöôïc Chuùa yeâu. </a:t>
            </a:r>
          </a:p>
        </p:txBody>
      </p:sp>
    </p:spTree>
    <p:extLst>
      <p:ext uri="{BB962C8B-B14F-4D97-AF65-F5344CB8AC3E}">
        <p14:creationId xmlns:p14="http://schemas.microsoft.com/office/powerpoint/2010/main" val="5096713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voøng tay Jeâsus khoâng coøn lo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laéng,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daãu cuoäc ñôøi ñoåi thay bieán chuyeån khoâng ngöøng.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TIEÁNG GOÏI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08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thuaän phuïc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suoát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truyeàn tình yeâu thöông khaép nôi.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TIEÁNG GOÏI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46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Ñem bao toäi nhaân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Jeâsus, thöù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moïi toäi d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traéng trong ngay.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TIEÁNG GOÏI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6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bao la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cuûa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naøo chi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ví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baèng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TIEÁNG GOÏI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80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nhaân gian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chòu hy sinh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Goâ-goâ-tha.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TIEÁNG GOÏI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90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con xin theo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hoaøi vaø taän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trung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Jeâsus.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TIEÁNG GOÏI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2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Möøng vui khi bieát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muoán con haàu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vieäc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TIEÁNG GOÏI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8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137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14</cp:revision>
  <dcterms:created xsi:type="dcterms:W3CDTF">2014-01-06T14:22:41Z</dcterms:created>
  <dcterms:modified xsi:type="dcterms:W3CDTF">2014-01-13T03:43:40Z</dcterms:modified>
</cp:coreProperties>
</file>