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E050-8B14-4F1D-8571-7CE1450246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2DF8-896C-499D-A7EE-C5C4C8921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E050-8B14-4F1D-8571-7CE1450246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2DF8-896C-499D-A7EE-C5C4C8921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7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E050-8B14-4F1D-8571-7CE1450246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B2DF8-896C-499D-A7EE-C5C4C8921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Picture11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0" y="0"/>
            <a:ext cx="9144001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23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err="1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n-ea"/>
                <a:cs typeface="+mn-cs"/>
              </a:rPr>
              <a:t>TOÂN</a:t>
            </a:r>
            <a:r>
              <a:rPr lang="en-US" sz="32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n-ea"/>
                <a:cs typeface="+mn-cs"/>
              </a:rPr>
              <a:t> </a:t>
            </a:r>
            <a:r>
              <a:rPr lang="en-US" sz="3200" b="1" dirty="0" err="1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n-ea"/>
                <a:cs typeface="+mn-cs"/>
              </a:rPr>
              <a:t>VINH</a:t>
            </a:r>
            <a:r>
              <a:rPr lang="en-US" sz="32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n-ea"/>
                <a:cs typeface="+mn-cs"/>
              </a:rPr>
              <a:t> </a:t>
            </a:r>
            <a:r>
              <a:rPr lang="en-US" sz="3200" b="1" dirty="0" err="1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n-ea"/>
                <a:cs typeface="+mn-cs"/>
              </a:rPr>
              <a:t>CHUÙA</a:t>
            </a:r>
            <a:r>
              <a:rPr lang="en-US" sz="32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n-ea"/>
                <a:cs typeface="+mn-cs"/>
              </a:rPr>
              <a:t> – </a:t>
            </a:r>
            <a:r>
              <a:rPr lang="en-US" sz="3200" b="1" dirty="0" err="1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n-ea"/>
                <a:cs typeface="+mn-cs"/>
              </a:rPr>
              <a:t>TÌM</a:t>
            </a:r>
            <a:r>
              <a:rPr lang="en-US" sz="32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n-ea"/>
                <a:cs typeface="+mn-cs"/>
              </a:rPr>
              <a:t> </a:t>
            </a:r>
            <a:r>
              <a:rPr lang="en-US" sz="3200" b="1" dirty="0" err="1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n-ea"/>
                <a:cs typeface="+mn-cs"/>
              </a:rPr>
              <a:t>ÑEÁN</a:t>
            </a:r>
            <a:r>
              <a:rPr lang="en-US" sz="32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n-ea"/>
                <a:cs typeface="+mn-cs"/>
              </a:rPr>
              <a:t> </a:t>
            </a:r>
            <a:r>
              <a:rPr lang="en-US" sz="3200" b="1" dirty="0" err="1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n-ea"/>
                <a:cs typeface="+mn-cs"/>
              </a:rPr>
              <a:t>CÖÙU</a:t>
            </a:r>
            <a:r>
              <a:rPr lang="en-US" sz="32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n-ea"/>
                <a:cs typeface="+mn-cs"/>
              </a:rPr>
              <a:t> </a:t>
            </a:r>
            <a:r>
              <a:rPr lang="en-US" sz="3200" b="1" dirty="0" err="1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n-ea"/>
                <a:cs typeface="+mn-cs"/>
              </a:rPr>
              <a:t>CHUÙA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E050-8B14-4F1D-8571-7CE1450246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B2DF8-896C-499D-A7EE-C5C4C8921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Lan Kha\Desktop\Picture1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9618"/>
            <a:ext cx="6096000" cy="472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5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lang="en-US" sz="2500" b="1" kern="1200" baseline="0" smtClean="0">
          <a:ln w="1905"/>
          <a:solidFill>
            <a:srgbClr val="C00000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VNI-Hobo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33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VNI-Bandit" pitchFamily="2" charset="0"/>
              </a:rPr>
              <a:t>TOÂN VINH CHUÙA – BIEÄT THAÙNH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224034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  <a:latin typeface="VNI-Broad" pitchFamily="2" charset="0"/>
              </a:rPr>
              <a:t>TÌM ÑEÁN </a:t>
            </a:r>
          </a:p>
          <a:p>
            <a:pPr algn="ctr"/>
            <a:r>
              <a:rPr lang="en-US" sz="7200" b="1" dirty="0">
                <a:solidFill>
                  <a:srgbClr val="C00000"/>
                </a:solidFill>
                <a:latin typeface="VNI-Broad" pitchFamily="2" charset="0"/>
              </a:rPr>
              <a:t>CÖÙU CHUÙA</a:t>
            </a:r>
          </a:p>
        </p:txBody>
      </p:sp>
    </p:spTree>
    <p:extLst>
      <p:ext uri="{BB962C8B-B14F-4D97-AF65-F5344CB8AC3E}">
        <p14:creationId xmlns:p14="http://schemas.microsoft.com/office/powerpoint/2010/main" val="1587834257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soáng cuûa toâi ngaøy tröôùc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toäi.</a:t>
            </a:r>
          </a:p>
        </p:txBody>
      </p:sp>
    </p:spTree>
    <p:extLst>
      <p:ext uri="{BB962C8B-B14F-4D97-AF65-F5344CB8AC3E}">
        <p14:creationId xmlns:p14="http://schemas.microsoft.com/office/powerpoint/2010/main" val="14004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toâi ñaõ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toâi.</a:t>
            </a:r>
          </a:p>
        </p:txBody>
      </p:sp>
    </p:spTree>
    <p:extLst>
      <p:ext uri="{BB962C8B-B14F-4D97-AF65-F5344CB8AC3E}">
        <p14:creationId xmlns:p14="http://schemas.microsoft.com/office/powerpoint/2010/main" val="243862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soáng theá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saùnh 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Ngaøi.</a:t>
            </a:r>
          </a:p>
        </p:txBody>
      </p:sp>
    </p:spTree>
    <p:extLst>
      <p:ext uri="{BB962C8B-B14F-4D97-AF65-F5344CB8AC3E}">
        <p14:creationId xmlns:p14="http://schemas.microsoft.com/office/powerpoint/2010/main" val="373550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ñeán Chuùa Cha nöông naùu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vónh an. </a:t>
            </a:r>
          </a:p>
        </p:txBody>
      </p:sp>
    </p:spTree>
    <p:extLst>
      <p:ext uri="{BB962C8B-B14F-4D97-AF65-F5344CB8AC3E}">
        <p14:creationId xmlns:p14="http://schemas.microsoft.com/office/powerpoint/2010/main" val="244433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Nguyeän Cha ñoaùi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nhoû beù mong manh toâi.</a:t>
            </a:r>
          </a:p>
        </p:txBody>
      </p:sp>
    </p:spTree>
    <p:extLst>
      <p:ext uri="{BB962C8B-B14F-4D97-AF65-F5344CB8AC3E}">
        <p14:creationId xmlns:p14="http://schemas.microsoft.com/office/powerpoint/2010/main" val="219400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daét toâi ñi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caïnh Cha.</a:t>
            </a:r>
          </a:p>
        </p:txBody>
      </p:sp>
    </p:spTree>
    <p:extLst>
      <p:ext uri="{BB962C8B-B14F-4D97-AF65-F5344CB8AC3E}">
        <p14:creationId xmlns:p14="http://schemas.microsoft.com/office/powerpoint/2010/main" val="7375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haïnh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vónh sinh.</a:t>
            </a:r>
          </a:p>
        </p:txBody>
      </p:sp>
    </p:spTree>
    <p:extLst>
      <p:ext uri="{BB962C8B-B14F-4D97-AF65-F5344CB8AC3E}">
        <p14:creationId xmlns:p14="http://schemas.microsoft.com/office/powerpoint/2010/main" val="12204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 maùt 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caïnh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toâi, coù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muoân ñôøi.</a:t>
            </a:r>
          </a:p>
        </p:txBody>
      </p:sp>
    </p:spTree>
    <p:extLst>
      <p:ext uri="{BB962C8B-B14F-4D97-AF65-F5344CB8AC3E}">
        <p14:creationId xmlns:p14="http://schemas.microsoft.com/office/powerpoint/2010/main" val="3018285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anh kíp leân, Thöôïng Ñeá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kìa.</a:t>
            </a:r>
          </a:p>
        </p:txBody>
      </p:sp>
    </p:spTree>
    <p:extLst>
      <p:ext uri="{BB962C8B-B14F-4D97-AF65-F5344CB8AC3E}">
        <p14:creationId xmlns:p14="http://schemas.microsoft.com/office/powerpoint/2010/main" val="418152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Laïi ngay tröôùc ngoâi thaäp giaù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chòu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hình kia.</a:t>
            </a:r>
          </a:p>
        </p:txBody>
      </p:sp>
    </p:spTree>
    <p:extLst>
      <p:ext uri="{BB962C8B-B14F-4D97-AF65-F5344CB8AC3E}">
        <p14:creationId xmlns:p14="http://schemas.microsoft.com/office/powerpoint/2010/main" val="138305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Thôøi gian tieáp troâi, ñôøi soáng gioù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thoaûng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vónh cöûu.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2226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Ñaàu mang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ngoïn giaùo beùn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hoâng Ngaøi.</a:t>
            </a:r>
          </a:p>
        </p:txBody>
      </p:sp>
    </p:spTree>
    <p:extLst>
      <p:ext uri="{BB962C8B-B14F-4D97-AF65-F5344CB8AC3E}">
        <p14:creationId xmlns:p14="http://schemas.microsoft.com/office/powerpoint/2010/main" val="214760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tuoân laùng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anh.</a:t>
            </a:r>
          </a:p>
        </p:txBody>
      </p:sp>
    </p:spTree>
    <p:extLst>
      <p:ext uri="{BB962C8B-B14F-4D97-AF65-F5344CB8AC3E}">
        <p14:creationId xmlns:p14="http://schemas.microsoft.com/office/powerpoint/2010/main" val="193301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anh xoùa boâi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nhôø huyeát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chan hoøa.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3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con Chuùa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aáy nhaân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chaúng heà thaáy.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1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aáy chuùng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saùnh böôùc nhau treân thieân ñaøng.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söù tung bay löôïn haùt vang, beân Chuùa Chaân Thaàn vöõng 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cuoán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giaù chæ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boït beøo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troâi.</a:t>
            </a:r>
          </a:p>
        </p:txBody>
      </p:sp>
    </p:spTree>
    <p:extLst>
      <p:ext uri="{BB962C8B-B14F-4D97-AF65-F5344CB8AC3E}">
        <p14:creationId xmlns:p14="http://schemas.microsoft.com/office/powerpoint/2010/main" val="269110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naøo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saùnh vôùi linh hoàn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baát dieät.</a:t>
            </a:r>
          </a:p>
        </p:txBody>
      </p:sp>
    </p:spTree>
    <p:extLst>
      <p:ext uri="{BB962C8B-B14F-4D97-AF65-F5344CB8AC3E}">
        <p14:creationId xmlns:p14="http://schemas.microsoft.com/office/powerpoint/2010/main" val="142545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ñeán Chuùa Cha nöông naùu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thaân hoàn vónh an. </a:t>
            </a:r>
          </a:p>
        </p:txBody>
      </p:sp>
    </p:spTree>
    <p:extLst>
      <p:ext uri="{BB962C8B-B14F-4D97-AF65-F5344CB8AC3E}">
        <p14:creationId xmlns:p14="http://schemas.microsoft.com/office/powerpoint/2010/main" val="1215752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Nguyeän Cha ñoaùi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nhoû beù mong manh toâi.</a:t>
            </a:r>
          </a:p>
        </p:txBody>
      </p:sp>
    </p:spTree>
    <p:extLst>
      <p:ext uri="{BB962C8B-B14F-4D97-AF65-F5344CB8AC3E}">
        <p14:creationId xmlns:p14="http://schemas.microsoft.com/office/powerpoint/2010/main" val="224093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daét toâi ñi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caïnh Cha.</a:t>
            </a:r>
          </a:p>
        </p:txBody>
      </p:sp>
    </p:spTree>
    <p:extLst>
      <p:ext uri="{BB962C8B-B14F-4D97-AF65-F5344CB8AC3E}">
        <p14:creationId xmlns:p14="http://schemas.microsoft.com/office/powerpoint/2010/main" val="148920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haïnh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vónh sinh.</a:t>
            </a:r>
          </a:p>
        </p:txBody>
      </p:sp>
    </p:spTree>
    <p:extLst>
      <p:ext uri="{BB962C8B-B14F-4D97-AF65-F5344CB8AC3E}">
        <p14:creationId xmlns:p14="http://schemas.microsoft.com/office/powerpoint/2010/main" val="25725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1219200" y="5885005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500" b="1" kern="1200" baseline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  <a:ea typeface="+mj-ea"/>
                <a:cs typeface="+mj-cs"/>
              </a:defRPr>
            </a:lvl1pPr>
          </a:lstStyle>
          <a:p>
            <a:r>
              <a:rPr sz="2800"/>
              <a:t>BIEÄT THAÙNH CA – TÌM ÑEÁN CÖÙU CHUÙA</a:t>
            </a:r>
            <a:endParaRPr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86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 maùt 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caïnh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toâi, coù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muoân ñôøi.</a:t>
            </a:r>
          </a:p>
        </p:txBody>
      </p:sp>
    </p:spTree>
    <p:extLst>
      <p:ext uri="{BB962C8B-B14F-4D97-AF65-F5344CB8AC3E}">
        <p14:creationId xmlns:p14="http://schemas.microsoft.com/office/powerpoint/2010/main" val="70059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395</Words>
  <Application>Microsoft Office PowerPoint</Application>
  <PresentationFormat>On-screen Show (4:3)</PresentationFormat>
  <Paragraphs>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Times New Roman</vt:lpstr>
      <vt:lpstr>VNI-Aptima</vt:lpstr>
      <vt:lpstr>VNI-Bandit</vt:lpstr>
      <vt:lpstr>VNI-Broad</vt:lpstr>
      <vt:lpstr>VNI-Hobo</vt:lpstr>
      <vt:lpstr>1_Office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2014-01-13T03:51:51Z</dcterms:created>
  <dcterms:modified xsi:type="dcterms:W3CDTF">2014-01-13T04:04:27Z</dcterms:modified>
</cp:coreProperties>
</file>