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7" r:id="rId8"/>
    <p:sldId id="262" r:id="rId9"/>
    <p:sldId id="263" r:id="rId10"/>
    <p:sldId id="264" r:id="rId11"/>
    <p:sldId id="268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3A1-30A3-4015-858A-81D0D3CDB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2F5D-1AD9-4780-83AC-288B0FD9B6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1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63A1-30A3-4015-858A-81D0D3CDB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72F5D-1AD9-4780-83AC-288B0FD9B6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3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2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04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oudy" pitchFamily="2" charset="0"/>
              </a:rPr>
              <a:t>TOÂN VINH CHUÙA – BIEÄT THAÙNH CA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057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>CON ÑÖÔØNG </a:t>
            </a:r>
          </a:p>
          <a:p>
            <a:pPr algn="ctr"/>
            <a:r>
              <a:rPr lang="en-US" sz="8000" b="1" spc="5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>SÖÏ SOÁNG</a:t>
            </a:r>
          </a:p>
        </p:txBody>
      </p:sp>
    </p:spTree>
    <p:extLst>
      <p:ext uri="{BB962C8B-B14F-4D97-AF65-F5344CB8AC3E}">
        <p14:creationId xmlns:p14="http://schemas.microsoft.com/office/powerpoint/2010/main" val="347734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099" y="1676400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Haõy veà beân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ñeå nhaän nguoàn phöôùc thieâng lieâng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0960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latin typeface="VNI-Canun" panose="020B0800000000000000" pitchFamily="34" charset="0"/>
              </a:defRPr>
            </a:lvl1pPr>
          </a:lstStyle>
          <a:p>
            <a:r>
              <a:rPr lang="en-US"/>
              <a:t>CON ÑÖÔØNG SÖÏ SOÁNG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099" y="1676400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Chuùa vaãn mong chôø, chôø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quay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goùt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aên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naên.</a:t>
            </a:r>
            <a:endParaRPr lang="en-US" sz="6600" b="1" dirty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0960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latin typeface="VNI-Canun" panose="020B0800000000000000" pitchFamily="34" charset="0"/>
              </a:defRPr>
            </a:lvl1pPr>
          </a:lstStyle>
          <a:p>
            <a:r>
              <a:rPr lang="en-US"/>
              <a:t>CON ÑÖÔØNG SÖÏ SOÁNG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3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52600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Haõy ñeán 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Ngaøi </a:t>
            </a:r>
            <a:endParaRPr lang="en-US" sz="6600" b="1" smtClean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ñöôïc 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thöù </a:t>
            </a:r>
            <a:endParaRPr lang="en-US" sz="6600" b="1" smtClean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muoân toäi.</a:t>
            </a:r>
            <a:endParaRPr lang="en-US" sz="6600" b="1" dirty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0960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latin typeface="VNI-Canun" panose="020B0800000000000000" pitchFamily="34" charset="0"/>
              </a:defRPr>
            </a:lvl1pPr>
          </a:lstStyle>
          <a:p>
            <a:r>
              <a:rPr lang="en-US"/>
              <a:t>CON ÑÖÔØNG SÖÏ SOÁNG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52600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Chuùa daãn ñöa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ñöôøng söï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ñôøi.</a:t>
            </a:r>
            <a:endParaRPr lang="en-US" sz="6600" b="1" dirty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0960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latin typeface="VNI-Canun" panose="020B0800000000000000" pitchFamily="34" charset="0"/>
              </a:defRPr>
            </a:lvl1pPr>
          </a:lstStyle>
          <a:p>
            <a:r>
              <a:rPr lang="en-US"/>
              <a:t>CON ÑÖÔØNG SÖÏ SOÁNG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197" y="12192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Coù moät con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ngöôøi khôø daïi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böôùc ñi cuõng chaúng laïc laàm duø ñaày gioâng toá vaây quanh.</a:t>
            </a:r>
            <a:endParaRPr lang="en-US" sz="6600" b="1" dirty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0960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latin typeface="VNI-Canun" panose="020B0800000000000000" pitchFamily="34" charset="0"/>
              </a:rPr>
              <a:t>CON ÑÖÔØNG SÖÏ SOÁNG</a:t>
            </a:r>
            <a:endParaRPr lang="en-US" sz="3200" b="1">
              <a:solidFill>
                <a:srgbClr val="C00000"/>
              </a:solidFill>
              <a:latin typeface="VNI-Canun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26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192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AÁy 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ñöôøng maø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phoù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thaân mình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ñeå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nhaân loaïi khoûi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söï hö maát ñôøi ñôøi.</a:t>
            </a:r>
            <a:endParaRPr lang="en-US" sz="6600" b="1" dirty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0960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latin typeface="VNI-Canun" panose="020B0800000000000000" pitchFamily="34" charset="0"/>
              </a:defRPr>
            </a:lvl1pPr>
          </a:lstStyle>
          <a:p>
            <a:r>
              <a:rPr lang="en-US"/>
              <a:t>CON ÑÖÔØNG SÖÏ SOÁNG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785" y="1737479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Coù moät con ñöôøng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traøn ngaäp haïnh phuùc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thöông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0960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latin typeface="VNI-Canun" panose="020B0800000000000000" pitchFamily="34" charset="0"/>
              </a:defRPr>
            </a:lvl1pPr>
          </a:lstStyle>
          <a:p>
            <a:r>
              <a:rPr lang="en-US"/>
              <a:t>CON ÑÖÔØNG SÖÏ SOÁNG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785" y="1737479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keû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nhau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Si-oân.</a:t>
            </a:r>
            <a:endParaRPr lang="en-US" sz="6600" b="1" dirty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0960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latin typeface="VNI-Canun" panose="020B0800000000000000" pitchFamily="34" charset="0"/>
              </a:defRPr>
            </a:lvl1pPr>
          </a:lstStyle>
          <a:p>
            <a:r>
              <a:rPr lang="en-US"/>
              <a:t>CON ÑÖÔØNG SÖÏ SOÁNG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676400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Chuùa daãn ñöa ñöôøng, Ngaøi luoân chaêm soùc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yeâu thöông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0960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latin typeface="VNI-Canun" panose="020B0800000000000000" pitchFamily="34" charset="0"/>
              </a:defRPr>
            </a:lvl1pPr>
          </a:lstStyle>
          <a:p>
            <a:r>
              <a:rPr lang="en-US"/>
              <a:t>CON ÑÖÔØNG SÖÏ SOÁNG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676400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Nhöõng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keû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troâng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ñôïi,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Ngaøi ban 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traøn.</a:t>
            </a:r>
            <a:endParaRPr lang="en-US" sz="6600" b="1" dirty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0960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latin typeface="VNI-Canun" panose="020B0800000000000000" pitchFamily="34" charset="0"/>
              </a:defRPr>
            </a:lvl1pPr>
          </a:lstStyle>
          <a:p>
            <a:r>
              <a:rPr lang="en-US"/>
              <a:t>CON ÑÖÔØNG SÖÏ SOÁNG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430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Bao naêm laïc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giôø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ñaây quay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goùt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aên naên,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b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nhieâu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tình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thöù toâi roài.</a:t>
            </a:r>
            <a:endParaRPr lang="en-US" sz="6600" b="1" dirty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0960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latin typeface="VNI-Canun" panose="020B0800000000000000" pitchFamily="34" charset="0"/>
              </a:defRPr>
            </a:lvl1pPr>
          </a:lstStyle>
          <a:p>
            <a:r>
              <a:rPr lang="en-US"/>
              <a:t>CON ÑÖÔØNG SÖÏ SOÁNG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552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Vì tình yeâu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ñaõ cheát thay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ñeå giôø ñaây toâi cuøng Ngaøi song ñoâi.</a:t>
            </a:r>
            <a:endParaRPr lang="en-US" sz="6600" b="1" dirty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0960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latin typeface="VNI-Canun" panose="020B0800000000000000" pitchFamily="34" charset="0"/>
              </a:defRPr>
            </a:lvl1pPr>
          </a:lstStyle>
          <a:p>
            <a:r>
              <a:rPr lang="en-US"/>
              <a:t>CON ÑÖÔØNG SÖÏ SOÁNG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174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Times New Roman</vt:lpstr>
      <vt:lpstr>VNI-Aptima</vt:lpstr>
      <vt:lpstr>VNI-Canun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2011-12-06T11:32:10Z</dcterms:created>
  <dcterms:modified xsi:type="dcterms:W3CDTF">2014-02-07T04:17:53Z</dcterms:modified>
</cp:coreProperties>
</file>