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5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2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4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1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9341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607" y="2308012"/>
            <a:ext cx="75341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GAÙNH THAY TOÂI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8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ñôïi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nhoïc 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naëng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GAÙNH THAY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5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veà cuøng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aên naên toäi,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thöù tha cho baïn coøn coù noãi vui naøo hôn.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GAÙNH THAY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0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Trôû veà cuøng Chuùa vôùi ôn tha toäi, baïn seõ höôûng bao ôn laønh, ñôøi soáng Chuùa ban bình 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GAÙNH THAY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558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GAÙNH THAY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naøo laïc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loái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ñaày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vaây quanh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224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Mieät maøi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chìm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ñaém giöõa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 toäi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GAÙNH THAY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5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Chuùa ñang khuyeân môøi chôø toâi quay goùt phieâu du.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GAÙNH THAY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454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Trôû veà 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xoaù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heát 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 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nhoïc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nhaèn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gaùnh thay 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GAÙNH THAY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7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roài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GAÙNH THAY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2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daãn daét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haïnh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phuùc thoûa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bình 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GAÙNH THAY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82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ñoài xöa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toâi, 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hình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GAÙNH THAY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335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nhôø 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ñoåi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soáng, 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GAÙNH THAY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66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131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13</cp:revision>
  <dcterms:created xsi:type="dcterms:W3CDTF">2014-02-07T04:37:26Z</dcterms:created>
  <dcterms:modified xsi:type="dcterms:W3CDTF">2014-02-07T10:15:17Z</dcterms:modified>
</cp:coreProperties>
</file>