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4" r:id="rId3"/>
    <p:sldMasterId id="2147483686" r:id="rId4"/>
  </p:sldMasterIdLst>
  <p:sldIdLst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9" r:id="rId17"/>
    <p:sldId id="285" r:id="rId18"/>
    <p:sldId id="286" r:id="rId19"/>
    <p:sldId id="287" r:id="rId20"/>
    <p:sldId id="288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00FF"/>
    <a:srgbClr val="000066"/>
    <a:srgbClr val="CC0000"/>
    <a:srgbClr val="FF00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18" autoAdjust="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D33E57-AA1D-41FA-B03B-82636ABDD5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35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A488A8-91E3-407B-B253-AA3AC7AED3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44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85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858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9ECC52-3BC3-47D0-A5BB-6A340B7F85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11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32B6-743F-4CFA-BA63-6F65F76A20C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20/01/2015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E3C4-D636-4861-BF68-02F2289C20C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408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32B6-743F-4CFA-BA63-6F65F76A20C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20/01/2015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E3C4-D636-4861-BF68-02F2289C20C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706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32B6-743F-4CFA-BA63-6F65F76A20C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20/01/2015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E3C4-D636-4861-BF68-02F2289C20C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74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32B6-743F-4CFA-BA63-6F65F76A20C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20/01/2015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E3C4-D636-4861-BF68-02F2289C20C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223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32B6-743F-4CFA-BA63-6F65F76A20C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20/01/2015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E3C4-D636-4861-BF68-02F2289C20C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8777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32B6-743F-4CFA-BA63-6F65F76A20C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20/01/2015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E3C4-D636-4861-BF68-02F2289C20C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9695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32B6-743F-4CFA-BA63-6F65F76A20C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20/01/2015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E3C4-D636-4861-BF68-02F2289C20C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6327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32B6-743F-4CFA-BA63-6F65F76A20C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20/01/2015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E3C4-D636-4861-BF68-02F2289C20C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111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E535BD-9F24-49CB-B44E-5F006C4058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172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32B6-743F-4CFA-BA63-6F65F76A20C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20/01/2015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E3C4-D636-4861-BF68-02F2289C20C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5941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32B6-743F-4CFA-BA63-6F65F76A20C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20/01/2015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E3C4-D636-4861-BF68-02F2289C20C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3485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32B6-743F-4CFA-BA63-6F65F76A20C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20/01/2015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E3C4-D636-4861-BF68-02F2289C20C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882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74744-EF65-444C-A91D-527EB572B67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20/01/2015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2346-2C3A-473B-B74A-E5200DF74B18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06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74744-EF65-444C-A91D-527EB572B67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20/01/2015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2346-2C3A-473B-B74A-E5200DF74B18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564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8D1293-6FB6-4D12-B0FD-AFCFE05F00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3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0"/>
            <a:ext cx="4495800" cy="685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0"/>
            <a:ext cx="4495800" cy="685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6AEC67-3C6F-428C-AB5D-B2A4A3C91F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8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B6A213-2687-46DF-9C0A-6C6BA1DB8B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36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8D0F11-901F-4B4A-AD62-C7EB179E8A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0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C5409A-0620-45EC-B089-1F065B4AF4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5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000D37-3594-4DA2-B2A9-09FA118264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71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08944A-536F-4326-9F9C-705AD3707A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1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42F098A-66E3-4FB0-A036-552827BFB76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ctr" rtl="0" fontAlgn="base">
        <a:spcBef>
          <a:spcPct val="20000"/>
        </a:spcBef>
        <a:spcAft>
          <a:spcPct val="0"/>
        </a:spcAft>
        <a:defRPr sz="7200" i="1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ctr" rtl="0" fontAlgn="base">
        <a:spcBef>
          <a:spcPct val="20000"/>
        </a:spcBef>
        <a:spcAft>
          <a:spcPct val="0"/>
        </a:spcAft>
        <a:defRPr sz="6600" i="1">
          <a:solidFill>
            <a:schemeClr val="accent2"/>
          </a:solidFill>
          <a:latin typeface="+mn-lt"/>
        </a:defRPr>
      </a:lvl2pPr>
      <a:lvl3pPr marL="1143000" indent="-228600" algn="ctr" rtl="0" fontAlgn="base">
        <a:spcBef>
          <a:spcPct val="20000"/>
        </a:spcBef>
        <a:spcAft>
          <a:spcPct val="0"/>
        </a:spcAft>
        <a:defRPr sz="6000" i="1">
          <a:solidFill>
            <a:schemeClr val="accent2"/>
          </a:solidFill>
          <a:latin typeface="+mn-lt"/>
        </a:defRPr>
      </a:lvl3pPr>
      <a:lvl4pPr marL="1600200" indent="-228600" algn="ctr" rtl="0" fontAlgn="base">
        <a:spcBef>
          <a:spcPct val="20000"/>
        </a:spcBef>
        <a:spcAft>
          <a:spcPct val="0"/>
        </a:spcAft>
        <a:defRPr sz="5400" i="1">
          <a:solidFill>
            <a:schemeClr val="accent2"/>
          </a:solidFill>
          <a:latin typeface="+mn-lt"/>
        </a:defRPr>
      </a:lvl4pPr>
      <a:lvl5pPr marL="2057400" indent="-228600" algn="ctr" rtl="0" fontAlgn="base">
        <a:spcBef>
          <a:spcPct val="20000"/>
        </a:spcBef>
        <a:spcAft>
          <a:spcPct val="0"/>
        </a:spcAft>
        <a:defRPr sz="5400" i="1">
          <a:solidFill>
            <a:schemeClr val="accent2"/>
          </a:solidFill>
          <a:latin typeface="+mn-lt"/>
        </a:defRPr>
      </a:lvl5pPr>
      <a:lvl6pPr marL="2514600" indent="-228600" algn="ctr" rtl="0" fontAlgn="base">
        <a:spcBef>
          <a:spcPct val="20000"/>
        </a:spcBef>
        <a:spcAft>
          <a:spcPct val="0"/>
        </a:spcAft>
        <a:defRPr sz="5400" i="1">
          <a:solidFill>
            <a:schemeClr val="accent2"/>
          </a:solidFill>
          <a:latin typeface="+mn-lt"/>
        </a:defRPr>
      </a:lvl6pPr>
      <a:lvl7pPr marL="2971800" indent="-228600" algn="ctr" rtl="0" fontAlgn="base">
        <a:spcBef>
          <a:spcPct val="20000"/>
        </a:spcBef>
        <a:spcAft>
          <a:spcPct val="0"/>
        </a:spcAft>
        <a:defRPr sz="5400" i="1">
          <a:solidFill>
            <a:schemeClr val="accent2"/>
          </a:solidFill>
          <a:latin typeface="+mn-lt"/>
        </a:defRPr>
      </a:lvl7pPr>
      <a:lvl8pPr marL="3429000" indent="-228600" algn="ctr" rtl="0" fontAlgn="base">
        <a:spcBef>
          <a:spcPct val="20000"/>
        </a:spcBef>
        <a:spcAft>
          <a:spcPct val="0"/>
        </a:spcAft>
        <a:defRPr sz="5400" i="1">
          <a:solidFill>
            <a:schemeClr val="accent2"/>
          </a:solidFill>
          <a:latin typeface="+mn-lt"/>
        </a:defRPr>
      </a:lvl8pPr>
      <a:lvl9pPr marL="3886200" indent="-228600" algn="ctr" rtl="0" fontAlgn="base">
        <a:spcBef>
          <a:spcPct val="20000"/>
        </a:spcBef>
        <a:spcAft>
          <a:spcPct val="0"/>
        </a:spcAft>
        <a:defRPr sz="5400" i="1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75BA32B6-743F-4CFA-BA63-6F65F76A20CF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20/01/2015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D02E3C4-D636-4861-BF68-02F2289C20C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915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6674744-EF65-444C-A91D-527EB572B67C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20/01/2015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EE6B2346-2C3A-473B-B74A-E5200DF74B1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1026" name="Picture 2" descr="C:\Users\Lan Kha\Desktop\greenbotza3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"/>
            <a:ext cx="9168263" cy="693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23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6674744-EF65-444C-A91D-527EB572B67C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20/01/2015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EE6B2346-2C3A-473B-B74A-E5200DF74B1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2050" name="Picture 2" descr="C:\Users\Lan Kha\Desktop\greentoptw2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0472"/>
            <a:ext cx="9144000" cy="687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091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1752600"/>
            <a:ext cx="8534400" cy="230832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7200" b="1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Present" pitchFamily="2" charset="0"/>
              </a:rPr>
              <a:t>TRÔÛ VEÀ </a:t>
            </a:r>
            <a:r>
              <a:rPr lang="en-US" sz="7200" b="1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Present" pitchFamily="2" charset="0"/>
              </a:rPr>
              <a:t>BEÂN CHA DAÁU YEÂU</a:t>
            </a:r>
            <a:endParaRPr lang="en-US" sz="7200" b="1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Present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85410"/>
            <a:ext cx="8534400" cy="609600"/>
          </a:xfrm>
          <a:prstGeom prst="rect">
            <a:avLst/>
          </a:prstGeom>
          <a:solidFill>
            <a:schemeClr val="bg1">
              <a:alpha val="4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286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800" b="1">
                <a:solidFill>
                  <a:prstClr val="black"/>
                </a:solidFill>
                <a:latin typeface="VNI-Goudy" pitchFamily="2" charset="0"/>
              </a:rPr>
              <a:t>TOÂN VINH CHUÙA – BIEÄT THAÙNH CA</a:t>
            </a:r>
          </a:p>
        </p:txBody>
      </p:sp>
    </p:spTree>
    <p:extLst>
      <p:ext uri="{BB962C8B-B14F-4D97-AF65-F5344CB8AC3E}">
        <p14:creationId xmlns:p14="http://schemas.microsoft.com/office/powerpoint/2010/main" val="337561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600200"/>
            <a:ext cx="8382000" cy="4724400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762000"/>
            <a:ext cx="88392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400">
                <a:solidFill>
                  <a:srgbClr val="FF0000"/>
                </a:solidFill>
                <a:latin typeface="VNI-Bamas" pitchFamily="34" charset="0"/>
              </a:rPr>
              <a:t>BIEÄT THAÙNH CA - TRÔÛ VEÀ </a:t>
            </a:r>
            <a:r>
              <a:rPr lang="en-US" sz="3400" smtClean="0">
                <a:solidFill>
                  <a:srgbClr val="FF0000"/>
                </a:solidFill>
                <a:latin typeface="VNI-Bamas" pitchFamily="34" charset="0"/>
              </a:rPr>
              <a:t>BEÂN CHA DAÁU YEÂU</a:t>
            </a:r>
            <a:endParaRPr lang="en-US" sz="3400">
              <a:solidFill>
                <a:srgbClr val="FF0000"/>
              </a:solidFill>
              <a:latin typeface="VNI-Bamas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1676400"/>
            <a:ext cx="8534400" cy="44196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6600" b="1">
                <a:solidFill>
                  <a:prstClr val="black"/>
                </a:solidFill>
                <a:effectLst>
                  <a:glow rad="101600">
                    <a:schemeClr val="bg1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Maét con ngaán leä traøn khi thaáy Cha ngaém con töôi cöôøi.</a:t>
            </a:r>
          </a:p>
        </p:txBody>
      </p:sp>
    </p:spTree>
    <p:extLst>
      <p:ext uri="{BB962C8B-B14F-4D97-AF65-F5344CB8AC3E}">
        <p14:creationId xmlns:p14="http://schemas.microsoft.com/office/powerpoint/2010/main" val="2314513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600200"/>
            <a:ext cx="8382000" cy="4724400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762000"/>
            <a:ext cx="88392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400">
                <a:solidFill>
                  <a:srgbClr val="FF0000"/>
                </a:solidFill>
                <a:latin typeface="VNI-Bamas" pitchFamily="34" charset="0"/>
              </a:rPr>
              <a:t>BIEÄT THAÙNH CA - TRÔÛ VEÀ </a:t>
            </a:r>
            <a:r>
              <a:rPr lang="en-US" sz="3400" smtClean="0">
                <a:solidFill>
                  <a:srgbClr val="FF0000"/>
                </a:solidFill>
                <a:latin typeface="VNI-Bamas" pitchFamily="34" charset="0"/>
              </a:rPr>
              <a:t>BEÂN CHA DAÁU YEÂU</a:t>
            </a:r>
            <a:endParaRPr lang="en-US" sz="3400">
              <a:solidFill>
                <a:srgbClr val="FF0000"/>
              </a:solidFill>
              <a:latin typeface="VNI-Bamas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1676400"/>
            <a:ext cx="8534400" cy="44196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6600" b="1">
                <a:solidFill>
                  <a:prstClr val="black"/>
                </a:solidFill>
                <a:effectLst>
                  <a:glow rad="101600">
                    <a:schemeClr val="bg1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Ñaõ qua heát nhoïc </a:t>
            </a:r>
            <a:r>
              <a:rPr lang="en-US" smtClean="0"/>
              <a:t>nhaèn, </a:t>
            </a:r>
            <a:r>
              <a:rPr lang="en-US"/>
              <a:t>toäi loãi xöa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Chuùa xoùa </a:t>
            </a:r>
            <a:r>
              <a:rPr lang="en-US"/>
              <a:t>boâi roài.</a:t>
            </a:r>
          </a:p>
        </p:txBody>
      </p:sp>
    </p:spTree>
    <p:extLst>
      <p:ext uri="{BB962C8B-B14F-4D97-AF65-F5344CB8AC3E}">
        <p14:creationId xmlns:p14="http://schemas.microsoft.com/office/powerpoint/2010/main" val="1998312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600200"/>
            <a:ext cx="8382000" cy="4724400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762000"/>
            <a:ext cx="88392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400">
                <a:solidFill>
                  <a:srgbClr val="FF0000"/>
                </a:solidFill>
                <a:latin typeface="VNI-Bamas" pitchFamily="34" charset="0"/>
              </a:rPr>
              <a:t>BIEÄT THAÙNH CA - TRÔÛ VEÀ </a:t>
            </a:r>
            <a:r>
              <a:rPr lang="en-US" sz="3400" smtClean="0">
                <a:solidFill>
                  <a:srgbClr val="FF0000"/>
                </a:solidFill>
                <a:latin typeface="VNI-Bamas" pitchFamily="34" charset="0"/>
              </a:rPr>
              <a:t>BEÂN CHA DAÁU YEÂU</a:t>
            </a:r>
            <a:endParaRPr lang="en-US" sz="3400">
              <a:solidFill>
                <a:srgbClr val="FF0000"/>
              </a:solidFill>
              <a:latin typeface="VNI-Bamas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1676400"/>
            <a:ext cx="8534400" cy="44196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6600" b="1">
                <a:solidFill>
                  <a:prstClr val="black"/>
                </a:solidFill>
                <a:effectLst>
                  <a:glow rad="101600">
                    <a:schemeClr val="bg1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Coù Cha daét töøng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ngaøy </a:t>
            </a:r>
            <a:r>
              <a:rPr lang="en-US"/>
              <a:t>loøng con nay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an </a:t>
            </a:r>
            <a:r>
              <a:rPr lang="en-US"/>
              <a:t>bình thô thaùi. </a:t>
            </a:r>
          </a:p>
        </p:txBody>
      </p:sp>
    </p:spTree>
    <p:extLst>
      <p:ext uri="{BB962C8B-B14F-4D97-AF65-F5344CB8AC3E}">
        <p14:creationId xmlns:p14="http://schemas.microsoft.com/office/powerpoint/2010/main" val="2130267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600200"/>
            <a:ext cx="8382000" cy="4724400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762000"/>
            <a:ext cx="88392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400">
                <a:solidFill>
                  <a:srgbClr val="FF0000"/>
                </a:solidFill>
                <a:latin typeface="VNI-Bamas" pitchFamily="34" charset="0"/>
              </a:rPr>
              <a:t>BIEÄT THAÙNH CA - TRÔÛ VEÀ </a:t>
            </a:r>
            <a:r>
              <a:rPr lang="en-US" sz="3400" smtClean="0">
                <a:solidFill>
                  <a:srgbClr val="FF0000"/>
                </a:solidFill>
                <a:latin typeface="VNI-Bamas" pitchFamily="34" charset="0"/>
              </a:rPr>
              <a:t>BEÂN CHA DAÁU YEÂU</a:t>
            </a:r>
            <a:endParaRPr lang="en-US" sz="3400">
              <a:solidFill>
                <a:srgbClr val="FF0000"/>
              </a:solidFill>
              <a:latin typeface="VNI-Bamas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1676400"/>
            <a:ext cx="8534400" cy="44196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6600" b="1">
                <a:solidFill>
                  <a:prstClr val="black"/>
                </a:solidFill>
                <a:effectLst>
                  <a:glow rad="101600">
                    <a:schemeClr val="bg1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mtClean="0"/>
              <a:t>Maõi yeâu Cha vaø </a:t>
            </a:r>
          </a:p>
          <a:p>
            <a:r>
              <a:rPr lang="en-US" smtClean="0"/>
              <a:t>böôùc theo Cha </a:t>
            </a:r>
            <a:br>
              <a:rPr lang="en-US" smtClean="0"/>
            </a:br>
            <a:r>
              <a:rPr lang="en-US" smtClean="0"/>
              <a:t>maø thoâi.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38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600200"/>
            <a:ext cx="8382000" cy="4724400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762000"/>
            <a:ext cx="88392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400">
                <a:solidFill>
                  <a:srgbClr val="FF0000"/>
                </a:solidFill>
                <a:latin typeface="VNI-Bamas" pitchFamily="34" charset="0"/>
              </a:rPr>
              <a:t>BIEÄT THAÙNH CA - TRÔÛ VEÀ </a:t>
            </a:r>
            <a:r>
              <a:rPr lang="en-US" sz="3400" smtClean="0">
                <a:solidFill>
                  <a:srgbClr val="FF0000"/>
                </a:solidFill>
                <a:latin typeface="VNI-Bamas" pitchFamily="34" charset="0"/>
              </a:rPr>
              <a:t>BEÂN CHA DAÁU YEÂU</a:t>
            </a:r>
            <a:endParaRPr lang="en-US" sz="3400">
              <a:solidFill>
                <a:srgbClr val="FF0000"/>
              </a:solidFill>
              <a:latin typeface="VNI-Bamas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1676400"/>
            <a:ext cx="8534400" cy="44196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6600" b="1">
                <a:solidFill>
                  <a:prstClr val="black"/>
                </a:solidFill>
                <a:effectLst>
                  <a:glow rad="101600">
                    <a:schemeClr val="bg1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mtClean="0"/>
              <a:t>Jeâsus </a:t>
            </a:r>
            <a:r>
              <a:rPr lang="en-US"/>
              <a:t>ñeán môøi goïi,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anh </a:t>
            </a:r>
            <a:r>
              <a:rPr lang="en-US"/>
              <a:t>ñeán beân </a:t>
            </a:r>
            <a:r>
              <a:rPr lang="en-US" smtClean="0"/>
              <a:t>Jeâsus </a:t>
            </a:r>
            <a:r>
              <a:rPr lang="en-US"/>
              <a:t>nhaân töø. </a:t>
            </a:r>
          </a:p>
        </p:txBody>
      </p:sp>
    </p:spTree>
    <p:extLst>
      <p:ext uri="{BB962C8B-B14F-4D97-AF65-F5344CB8AC3E}">
        <p14:creationId xmlns:p14="http://schemas.microsoft.com/office/powerpoint/2010/main" val="1650044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600200"/>
            <a:ext cx="8382000" cy="4724400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762000"/>
            <a:ext cx="88392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400">
                <a:solidFill>
                  <a:srgbClr val="FF0000"/>
                </a:solidFill>
                <a:latin typeface="VNI-Bamas" pitchFamily="34" charset="0"/>
              </a:rPr>
              <a:t>BIEÄT THAÙNH CA - TRÔÛ VEÀ </a:t>
            </a:r>
            <a:r>
              <a:rPr lang="en-US" sz="3400" smtClean="0">
                <a:solidFill>
                  <a:srgbClr val="FF0000"/>
                </a:solidFill>
                <a:latin typeface="VNI-Bamas" pitchFamily="34" charset="0"/>
              </a:rPr>
              <a:t>BEÂN CHA DAÁU YEÂU</a:t>
            </a:r>
            <a:endParaRPr lang="en-US" sz="3400">
              <a:solidFill>
                <a:srgbClr val="FF0000"/>
              </a:solidFill>
              <a:latin typeface="VNI-Bamas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1676400"/>
            <a:ext cx="8534400" cy="44196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6600" b="1">
                <a:solidFill>
                  <a:prstClr val="black"/>
                </a:solidFill>
                <a:effectLst>
                  <a:glow rad="101600">
                    <a:schemeClr val="bg1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Khaån xin Chuùa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Jeâsus </a:t>
            </a:r>
            <a:r>
              <a:rPr lang="en-US"/>
              <a:t>Cha daáu yeâu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ñoåi </a:t>
            </a:r>
            <a:r>
              <a:rPr lang="en-US"/>
              <a:t>thay cuoäc ñôøi. </a:t>
            </a:r>
          </a:p>
        </p:txBody>
      </p:sp>
    </p:spTree>
    <p:extLst>
      <p:ext uri="{BB962C8B-B14F-4D97-AF65-F5344CB8AC3E}">
        <p14:creationId xmlns:p14="http://schemas.microsoft.com/office/powerpoint/2010/main" val="1795464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600200"/>
            <a:ext cx="8382000" cy="4724400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762000"/>
            <a:ext cx="88392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400">
                <a:solidFill>
                  <a:srgbClr val="FF0000"/>
                </a:solidFill>
                <a:latin typeface="VNI-Bamas" pitchFamily="34" charset="0"/>
              </a:rPr>
              <a:t>BIEÄT THAÙNH CA - TRÔÛ VEÀ </a:t>
            </a:r>
            <a:r>
              <a:rPr lang="en-US" sz="3400" smtClean="0">
                <a:solidFill>
                  <a:srgbClr val="FF0000"/>
                </a:solidFill>
                <a:latin typeface="VNI-Bamas" pitchFamily="34" charset="0"/>
              </a:rPr>
              <a:t>BEÂN CHA DAÁU YEÂU</a:t>
            </a:r>
            <a:endParaRPr lang="en-US" sz="3400">
              <a:solidFill>
                <a:srgbClr val="FF0000"/>
              </a:solidFill>
              <a:latin typeface="VNI-Bamas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1676400"/>
            <a:ext cx="8534400" cy="44196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6600" b="1">
                <a:solidFill>
                  <a:prstClr val="black"/>
                </a:solidFill>
                <a:effectLst>
                  <a:glow rad="101600">
                    <a:schemeClr val="bg1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Theá nhaân coù </a:t>
            </a:r>
            <a:r>
              <a:rPr lang="en-US" smtClean="0"/>
              <a:t>Jeâsus, </a:t>
            </a:r>
            <a:r>
              <a:rPr lang="en-US"/>
              <a:t>traàn gian khoâng </a:t>
            </a:r>
            <a:br>
              <a:rPr lang="en-US"/>
            </a:br>
            <a:r>
              <a:rPr lang="en-US"/>
              <a:t>bao giôø ñau khoå. </a:t>
            </a:r>
          </a:p>
        </p:txBody>
      </p:sp>
    </p:spTree>
    <p:extLst>
      <p:ext uri="{BB962C8B-B14F-4D97-AF65-F5344CB8AC3E}">
        <p14:creationId xmlns:p14="http://schemas.microsoft.com/office/powerpoint/2010/main" val="272574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600200"/>
            <a:ext cx="8382000" cy="4724400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762000"/>
            <a:ext cx="88392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400">
                <a:solidFill>
                  <a:srgbClr val="FF0000"/>
                </a:solidFill>
                <a:latin typeface="VNI-Bamas" pitchFamily="34" charset="0"/>
              </a:rPr>
              <a:t>BIEÄT THAÙNH CA - TRÔÛ VEÀ </a:t>
            </a:r>
            <a:r>
              <a:rPr lang="en-US" sz="3400" smtClean="0">
                <a:solidFill>
                  <a:srgbClr val="FF0000"/>
                </a:solidFill>
                <a:latin typeface="VNI-Bamas" pitchFamily="34" charset="0"/>
              </a:rPr>
              <a:t>BEÂN CHA DAÁU YEÂU</a:t>
            </a:r>
            <a:endParaRPr lang="en-US" sz="3400">
              <a:solidFill>
                <a:srgbClr val="FF0000"/>
              </a:solidFill>
              <a:latin typeface="VNI-Bamas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1676400"/>
            <a:ext cx="8534400" cy="44196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6600" b="1">
                <a:solidFill>
                  <a:prstClr val="black"/>
                </a:solidFill>
                <a:effectLst>
                  <a:glow rad="101600">
                    <a:schemeClr val="bg1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Haõy mau quay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veà vôùi Jeâsus </a:t>
            </a:r>
            <a:br>
              <a:rPr lang="en-US" smtClean="0"/>
            </a:br>
            <a:r>
              <a:rPr lang="en-US" smtClean="0"/>
              <a:t>ngöôøi ôi.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12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600200"/>
            <a:ext cx="8382000" cy="4724400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762000"/>
            <a:ext cx="88392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400">
                <a:solidFill>
                  <a:srgbClr val="FF0000"/>
                </a:solidFill>
                <a:latin typeface="VNI-Bamas" pitchFamily="34" charset="0"/>
              </a:rPr>
              <a:t>BIEÄT THAÙNH CA - TRÔÛ VEÀ </a:t>
            </a:r>
            <a:r>
              <a:rPr lang="en-US" sz="3400" smtClean="0">
                <a:solidFill>
                  <a:srgbClr val="FF0000"/>
                </a:solidFill>
                <a:latin typeface="VNI-Bamas" pitchFamily="34" charset="0"/>
              </a:rPr>
              <a:t>BEÂN CHA DAÁU YEÂU</a:t>
            </a:r>
            <a:endParaRPr lang="en-US" sz="3400">
              <a:solidFill>
                <a:srgbClr val="FF0000"/>
              </a:solidFill>
              <a:latin typeface="VNI-Bamas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1676400"/>
            <a:ext cx="8534400" cy="4419600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b="1">
                <a:solidFill>
                  <a:prstClr val="black"/>
                </a:solidFill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>Tìm veà beân chaân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>Cha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>yeâu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>thöông,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>nguyeän caàu Chuùa 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>tha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>thöù heát toäi tình.</a:t>
            </a:r>
          </a:p>
        </p:txBody>
      </p:sp>
    </p:spTree>
    <p:extLst>
      <p:ext uri="{BB962C8B-B14F-4D97-AF65-F5344CB8AC3E}">
        <p14:creationId xmlns:p14="http://schemas.microsoft.com/office/powerpoint/2010/main" val="327972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600200"/>
            <a:ext cx="8382000" cy="4724400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762000"/>
            <a:ext cx="88392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400">
                <a:solidFill>
                  <a:srgbClr val="FF0000"/>
                </a:solidFill>
                <a:latin typeface="VNI-Bamas" pitchFamily="34" charset="0"/>
              </a:rPr>
              <a:t>BIEÄT THAÙNH CA - TRÔÛ VEÀ </a:t>
            </a:r>
            <a:r>
              <a:rPr lang="en-US" sz="3400" smtClean="0">
                <a:solidFill>
                  <a:srgbClr val="FF0000"/>
                </a:solidFill>
                <a:latin typeface="VNI-Bamas" pitchFamily="34" charset="0"/>
              </a:rPr>
              <a:t>BEÂN CHA DAÁU YEÂU</a:t>
            </a:r>
            <a:endParaRPr lang="en-US" sz="3400">
              <a:solidFill>
                <a:srgbClr val="FF0000"/>
              </a:solidFill>
              <a:latin typeface="VNI-Bamas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1676400"/>
            <a:ext cx="8534400" cy="44196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6600" b="1">
                <a:solidFill>
                  <a:prstClr val="black"/>
                </a:solidFill>
                <a:effectLst>
                  <a:glow rad="101600">
                    <a:schemeClr val="bg1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Töø bao naêm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troâi </a:t>
            </a:r>
            <a:r>
              <a:rPr lang="en-US"/>
              <a:t>qua con ñaõ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xa </a:t>
            </a:r>
            <a:r>
              <a:rPr lang="en-US"/>
              <a:t>lìa nhaø Cha. </a:t>
            </a:r>
          </a:p>
        </p:txBody>
      </p:sp>
    </p:spTree>
    <p:extLst>
      <p:ext uri="{BB962C8B-B14F-4D97-AF65-F5344CB8AC3E}">
        <p14:creationId xmlns:p14="http://schemas.microsoft.com/office/powerpoint/2010/main" val="1182870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600200"/>
            <a:ext cx="8382000" cy="4724400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762000"/>
            <a:ext cx="88392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400">
                <a:solidFill>
                  <a:srgbClr val="FF0000"/>
                </a:solidFill>
                <a:latin typeface="VNI-Bamas" pitchFamily="34" charset="0"/>
              </a:rPr>
              <a:t>BIEÄT THAÙNH CA - TRÔÛ VEÀ </a:t>
            </a:r>
            <a:r>
              <a:rPr lang="en-US" sz="3400" smtClean="0">
                <a:solidFill>
                  <a:srgbClr val="FF0000"/>
                </a:solidFill>
                <a:latin typeface="VNI-Bamas" pitchFamily="34" charset="0"/>
              </a:rPr>
              <a:t>BEÂN CHA DAÁU YEÂU</a:t>
            </a:r>
            <a:endParaRPr lang="en-US" sz="3400">
              <a:solidFill>
                <a:srgbClr val="FF0000"/>
              </a:solidFill>
              <a:latin typeface="VNI-Bamas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1676400"/>
            <a:ext cx="8534400" cy="44196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6600" b="1">
                <a:solidFill>
                  <a:prstClr val="black"/>
                </a:solidFill>
                <a:effectLst>
                  <a:glow rad="101600">
                    <a:schemeClr val="bg1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Vì con ham meâ </a:t>
            </a:r>
            <a:br>
              <a:rPr lang="en-US"/>
            </a:br>
            <a:r>
              <a:rPr lang="en-US"/>
              <a:t>hö </a:t>
            </a:r>
            <a:r>
              <a:rPr lang="en-US" smtClean="0"/>
              <a:t>danh, </a:t>
            </a:r>
            <a:r>
              <a:rPr lang="en-US"/>
              <a:t>tìm thuù vui giöõa doøng ñôøi. </a:t>
            </a:r>
          </a:p>
        </p:txBody>
      </p:sp>
    </p:spTree>
    <p:extLst>
      <p:ext uri="{BB962C8B-B14F-4D97-AF65-F5344CB8AC3E}">
        <p14:creationId xmlns:p14="http://schemas.microsoft.com/office/powerpoint/2010/main" val="1907208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600200"/>
            <a:ext cx="8382000" cy="4724400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762000"/>
            <a:ext cx="88392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400">
                <a:solidFill>
                  <a:srgbClr val="FF0000"/>
                </a:solidFill>
                <a:latin typeface="VNI-Bamas" pitchFamily="34" charset="0"/>
              </a:rPr>
              <a:t>BIEÄT THAÙNH CA - TRÔÛ VEÀ </a:t>
            </a:r>
            <a:r>
              <a:rPr lang="en-US" sz="3400" smtClean="0">
                <a:solidFill>
                  <a:srgbClr val="FF0000"/>
                </a:solidFill>
                <a:latin typeface="VNI-Bamas" pitchFamily="34" charset="0"/>
              </a:rPr>
              <a:t>BEÂN CHA DAÁU YEÂU</a:t>
            </a:r>
            <a:endParaRPr lang="en-US" sz="3400">
              <a:solidFill>
                <a:srgbClr val="FF0000"/>
              </a:solidFill>
              <a:latin typeface="VNI-Bamas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1676400"/>
            <a:ext cx="8534400" cy="44196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6600" b="1">
                <a:solidFill>
                  <a:prstClr val="black"/>
                </a:solidFill>
                <a:effectLst>
                  <a:glow rad="101600">
                    <a:schemeClr val="bg1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Loøng con queân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ñi </a:t>
            </a:r>
            <a:r>
              <a:rPr lang="en-US"/>
              <a:t>boùng Cha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ngaøy </a:t>
            </a:r>
            <a:r>
              <a:rPr lang="en-US"/>
              <a:t>xöa. </a:t>
            </a:r>
          </a:p>
        </p:txBody>
      </p:sp>
    </p:spTree>
    <p:extLst>
      <p:ext uri="{BB962C8B-B14F-4D97-AF65-F5344CB8AC3E}">
        <p14:creationId xmlns:p14="http://schemas.microsoft.com/office/powerpoint/2010/main" val="1021400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600200"/>
            <a:ext cx="8382000" cy="4724400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762000"/>
            <a:ext cx="88392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400">
                <a:solidFill>
                  <a:srgbClr val="FF0000"/>
                </a:solidFill>
                <a:latin typeface="VNI-Bamas" pitchFamily="34" charset="0"/>
              </a:rPr>
              <a:t>BIEÄT THAÙNH CA - TRÔÛ VEÀ </a:t>
            </a:r>
            <a:r>
              <a:rPr lang="en-US" sz="3400" smtClean="0">
                <a:solidFill>
                  <a:srgbClr val="FF0000"/>
                </a:solidFill>
                <a:latin typeface="VNI-Bamas" pitchFamily="34" charset="0"/>
              </a:rPr>
              <a:t>BEÂN CHA DAÁU YEÂU</a:t>
            </a:r>
            <a:endParaRPr lang="en-US" sz="3400">
              <a:solidFill>
                <a:srgbClr val="FF0000"/>
              </a:solidFill>
              <a:latin typeface="VNI-Bamas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1676400"/>
            <a:ext cx="8534400" cy="44196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6600" b="1">
                <a:solidFill>
                  <a:prstClr val="black"/>
                </a:solidFill>
                <a:effectLst>
                  <a:glow rad="101600">
                    <a:schemeClr val="bg1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Ñôøi con nhö chieân thô lang </a:t>
            </a:r>
            <a:r>
              <a:rPr lang="en-US" smtClean="0"/>
              <a:t>thang, </a:t>
            </a:r>
            <a:r>
              <a:rPr lang="en-US"/>
              <a:t>laïc ñöôøng giöõa ñeâm toái mòt muø.</a:t>
            </a:r>
          </a:p>
        </p:txBody>
      </p:sp>
    </p:spTree>
    <p:extLst>
      <p:ext uri="{BB962C8B-B14F-4D97-AF65-F5344CB8AC3E}">
        <p14:creationId xmlns:p14="http://schemas.microsoft.com/office/powerpoint/2010/main" val="4211246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600200"/>
            <a:ext cx="8382000" cy="4724400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762000"/>
            <a:ext cx="88392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400">
                <a:solidFill>
                  <a:srgbClr val="FF0000"/>
                </a:solidFill>
                <a:latin typeface="VNI-Bamas" pitchFamily="34" charset="0"/>
              </a:rPr>
              <a:t>BIEÄT THAÙNH CA - TRÔÛ VEÀ </a:t>
            </a:r>
            <a:r>
              <a:rPr lang="en-US" sz="3400" smtClean="0">
                <a:solidFill>
                  <a:srgbClr val="FF0000"/>
                </a:solidFill>
                <a:latin typeface="VNI-Bamas" pitchFamily="34" charset="0"/>
              </a:rPr>
              <a:t>BEÂN CHA DAÁU YEÂU</a:t>
            </a:r>
            <a:endParaRPr lang="en-US" sz="3400">
              <a:solidFill>
                <a:srgbClr val="FF0000"/>
              </a:solidFill>
              <a:latin typeface="VNI-Bamas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1676400"/>
            <a:ext cx="8534400" cy="44196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6600" b="1">
                <a:solidFill>
                  <a:prstClr val="black"/>
                </a:solidFill>
                <a:effectLst>
                  <a:glow rad="101600">
                    <a:schemeClr val="bg1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Goïi teân Cha yeâu ôi </a:t>
            </a:r>
            <a:br>
              <a:rPr lang="en-US"/>
            </a:br>
            <a:r>
              <a:rPr lang="en-US"/>
              <a:t>xin ñeán cöùu roãi </a:t>
            </a:r>
            <a:br>
              <a:rPr lang="en-US"/>
            </a:br>
            <a:r>
              <a:rPr lang="en-US"/>
              <a:t>ñôøi </a:t>
            </a:r>
            <a:r>
              <a:rPr lang="en-US" smtClean="0"/>
              <a:t>con.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63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600200"/>
            <a:ext cx="8382000" cy="4724400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762000"/>
            <a:ext cx="88392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400">
                <a:solidFill>
                  <a:srgbClr val="FF0000"/>
                </a:solidFill>
                <a:latin typeface="VNI-Bamas" pitchFamily="34" charset="0"/>
              </a:rPr>
              <a:t>BIEÄT THAÙNH CA - TRÔÛ VEÀ </a:t>
            </a:r>
            <a:r>
              <a:rPr lang="en-US" sz="3400" smtClean="0">
                <a:solidFill>
                  <a:srgbClr val="FF0000"/>
                </a:solidFill>
                <a:latin typeface="VNI-Bamas" pitchFamily="34" charset="0"/>
              </a:rPr>
              <a:t>BEÂN CHA DAÁU YEÂU</a:t>
            </a:r>
            <a:endParaRPr lang="en-US" sz="3400">
              <a:solidFill>
                <a:srgbClr val="FF0000"/>
              </a:solidFill>
              <a:latin typeface="VNI-Bamas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1676400"/>
            <a:ext cx="8534400" cy="44196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6600" b="1">
                <a:solidFill>
                  <a:prstClr val="black"/>
                </a:solidFill>
                <a:effectLst>
                  <a:glow rad="101600">
                    <a:schemeClr val="bg1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Nhìn Cha ñang </a:t>
            </a:r>
            <a:br>
              <a:rPr lang="en-US"/>
            </a:br>
            <a:r>
              <a:rPr lang="en-US" smtClean="0"/>
              <a:t>dang </a:t>
            </a:r>
            <a:r>
              <a:rPr lang="en-US"/>
              <a:t>tay ra, Ngaøi </a:t>
            </a:r>
            <a:br>
              <a:rPr lang="en-US"/>
            </a:br>
            <a:r>
              <a:rPr lang="en-US"/>
              <a:t>ñeán an uûi loøng </a:t>
            </a:r>
            <a:r>
              <a:rPr lang="en-US" smtClean="0"/>
              <a:t>naøy.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37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600200"/>
            <a:ext cx="8382000" cy="4724400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762000"/>
            <a:ext cx="88392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400">
                <a:solidFill>
                  <a:srgbClr val="FF0000"/>
                </a:solidFill>
                <a:latin typeface="VNI-Bamas" pitchFamily="34" charset="0"/>
              </a:rPr>
              <a:t>BIEÄT THAÙNH CA - TRÔÛ VEÀ </a:t>
            </a:r>
            <a:r>
              <a:rPr lang="en-US" sz="3400" smtClean="0">
                <a:solidFill>
                  <a:srgbClr val="FF0000"/>
                </a:solidFill>
                <a:latin typeface="VNI-Bamas" pitchFamily="34" charset="0"/>
              </a:rPr>
              <a:t>BEÂN CHA DAÁU YEÂU</a:t>
            </a:r>
            <a:endParaRPr lang="en-US" sz="3400">
              <a:solidFill>
                <a:srgbClr val="FF0000"/>
              </a:solidFill>
              <a:latin typeface="VNI-Bamas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1676400"/>
            <a:ext cx="8534400" cy="44196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6600" b="1">
                <a:solidFill>
                  <a:prstClr val="black"/>
                </a:solidFill>
                <a:effectLst>
                  <a:glow rad="101600">
                    <a:schemeClr val="bg1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Töø nay beân Cha </a:t>
            </a:r>
            <a:br>
              <a:rPr lang="en-US"/>
            </a:br>
            <a:r>
              <a:rPr lang="en-US"/>
              <a:t>daáu yeâu thaät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bình </a:t>
            </a:r>
            <a:r>
              <a:rPr lang="en-US"/>
              <a:t>an. </a:t>
            </a:r>
          </a:p>
        </p:txBody>
      </p:sp>
    </p:spTree>
    <p:extLst>
      <p:ext uri="{BB962C8B-B14F-4D97-AF65-F5344CB8AC3E}">
        <p14:creationId xmlns:p14="http://schemas.microsoft.com/office/powerpoint/2010/main" val="418534554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VNI 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267</Words>
  <Application>Microsoft Office PowerPoint</Application>
  <PresentationFormat>On-screen Show (4:3)</PresentationFormat>
  <Paragraphs>35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Arial</vt:lpstr>
      <vt:lpstr>Calibri</vt:lpstr>
      <vt:lpstr>Times New Roman</vt:lpstr>
      <vt:lpstr>VNI Times</vt:lpstr>
      <vt:lpstr>VNI-Aptima</vt:lpstr>
      <vt:lpstr>VNI-Bamas</vt:lpstr>
      <vt:lpstr>VNI-Goudy</vt:lpstr>
      <vt:lpstr>VNI-Present</vt:lpstr>
      <vt:lpstr>Default Design</vt:lpstr>
      <vt:lpstr>6_Office Theme</vt:lpstr>
      <vt:lpstr>4_Office Theme</vt:lpstr>
      <vt:lpstr>5_Office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864584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Phan-Xuan-Truong</dc:creator>
  <cp:lastModifiedBy>Lan Kha</cp:lastModifiedBy>
  <cp:revision>40</cp:revision>
  <dcterms:created xsi:type="dcterms:W3CDTF">2002-02-13T19:40:36Z</dcterms:created>
  <dcterms:modified xsi:type="dcterms:W3CDTF">2015-01-20T02:08:45Z</dcterms:modified>
</cp:coreProperties>
</file>