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7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341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5422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CA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caát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toäi xöa.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Lau khoâ ñi gioït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maét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ñau bao ngaøy.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xoùa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nhöõng noãi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öu phieàn cuoäc soáng.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ñeán xoùa heát veát thöông loøng ñau.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taâm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soáng con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Ngaøi.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chuoäc mua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Lìa ngoâi cao,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giaùng theá chuoàng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 taêm.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bieát 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ñau buoàn.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thaáy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an bình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naêm lìa xa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ñaéng cay.</a:t>
            </a:r>
          </a:p>
        </p:txBody>
      </p:sp>
    </p:spTree>
    <p:extLst>
      <p:ext uri="{BB962C8B-B14F-4D97-AF65-F5344CB8AC3E}">
        <p14:creationId xmlns:p14="http://schemas.microsoft.com/office/powerpoint/2010/main" val="2799725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Ngaøi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Goâ-tha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gioït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vôùi anh.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tieáng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goïi ta mau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nhaän Cha.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quay veà,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beân Chuùa nhaän nguoàn 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caát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toäi xöa.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Lau khoâ ñi gioït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maét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ñau bao ngaøy.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xoùa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nhöõng noãi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öu phieàn cuoäc soáng.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ñeán xoùa heát veát thöông loøng ñau.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taâm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soáng con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Ngaøi.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vaáp ngaõ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qua.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khaéc ghi,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baøi ca môùi </a:t>
            </a:r>
            <a:b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haùt khen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maõi maõi </a:t>
            </a:r>
            <a:b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truyeàn tình yeâu Chuùa saâu roäng thay.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hieán daâng </a:t>
            </a:r>
            <a:b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soáng con </a:t>
            </a:r>
            <a:b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Ngaøi thoâi.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Chuùa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ñôøi con doái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laàn.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khaån 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xoùt con.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hôõi,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gioït nöôùc maét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aên naên chaïy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ñaùng khinh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bao laàn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choái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TAÂM CA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221</Words>
  <Application>Microsoft Office PowerPoint</Application>
  <PresentationFormat>On-screen Show (4:3)</PresentationFormat>
  <Paragraphs>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2014-03-10T04:00:42Z</dcterms:created>
  <dcterms:modified xsi:type="dcterms:W3CDTF">2015-01-20T02:10:10Z</dcterms:modified>
</cp:coreProperties>
</file>