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212" y="2282255"/>
            <a:ext cx="74311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toâi caát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ngôïi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quyù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24245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lai laùng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doøng soâng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vaøo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28735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Xoùa bao saàu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theá, oâi tình yeâu Chuùa 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259267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Goâ-goâ-tha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in hình boùng thaäp töï, saùng danh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nghìn thu.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12019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con Chuùa hi sinh, huyeát tuoân rôi thaäp giaù,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cheát thay con, Chuùa yeâu con voâ cuøng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5592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con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 sinh, Chuùa yeâu thöông voâ ñoái.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7231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cheát thay con, tình yeâu oâi quaù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23789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Jeâsus ngoït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ngaøo thaém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döôøng bao.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naéng ban mai chieáu hoàng roïi saùng trong taâm hoàn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ñieäu nhaïc tuyeät vôøi cho theá nhaân, hôõi ai ñang saàu ñau, laéng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lôøi dòu 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39573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muøa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dòu daøng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ngaùt laù hoa.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14459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haûi ñaêng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thuyeàn buoàm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beán meâ.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12764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muoân thöôû khaéc ghi trong loøng toâi, daàu cho baõo toá, gioù möa khoâng phai môø.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488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toâi bieát chaéc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chaân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coù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2404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leo gaäp gheành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nguøng chi.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DIEÃM TUYEÄT</a:t>
            </a:r>
          </a:p>
        </p:txBody>
      </p:sp>
    </p:spTree>
    <p:extLst>
      <p:ext uri="{BB962C8B-B14F-4D97-AF65-F5344CB8AC3E}">
        <p14:creationId xmlns:p14="http://schemas.microsoft.com/office/powerpoint/2010/main" val="130394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187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2014-03-10T04:11:05Z</dcterms:created>
  <dcterms:modified xsi:type="dcterms:W3CDTF">2015-01-20T02:10:57Z</dcterms:modified>
</cp:coreProperties>
</file>