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4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20/01/2015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5" name="Picture 3" descr="E:\LOC KHA\Pics\cross_moon.jpg"/>
          <p:cNvPicPr>
            <a:picLocks noChangeAspect="1" noChangeArrowheads="1"/>
          </p:cNvPicPr>
          <p:nvPr userDrawn="1"/>
        </p:nvPicPr>
        <p:blipFill>
          <a:blip r:embed="rId3">
            <a:lum bright="10000" contras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MEDIA\PICTURES\CHUA SOAN\Jesus Christ\JesusOnCross cop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542789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36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20/01/2015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D:\MEDIA\PICTURES\CHUA SOAN\Jesus Christ\iStock_000007339948Small cop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41" y="3733800"/>
            <a:ext cx="14586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5638800" cy="18288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72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thaáu hieåu</a:t>
            </a:r>
            <a:endParaRPr lang="en-US" sz="7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PixieFon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2538" y="304800"/>
            <a:ext cx="83820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smtClean="0">
                <a:solidFill>
                  <a:prstClr val="black"/>
                </a:solidFill>
                <a:latin typeface="HP-Serpentine" pitchFamily="34" charset="0"/>
              </a:rPr>
              <a:t>TOÂN VINH CHUÙA – BIEÄT THAÙNH CA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09800" y="2133600"/>
            <a:ext cx="7696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i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PixieFont" pitchFamily="34" charset="0"/>
              </a:rPr>
              <a:t>Ñieàu toâi</a:t>
            </a:r>
            <a:endParaRPr lang="en-US" sz="8800" b="1" i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PixieFo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ñaây con thaáu </a:t>
            </a:r>
            <a:br>
              <a:rPr lang="en-US"/>
            </a:br>
            <a:r>
              <a:rPr lang="en-US"/>
              <a:t>hieåu heát moïi ñieàu,</a:t>
            </a:r>
            <a:br>
              <a:rPr lang="en-US"/>
            </a:br>
            <a:r>
              <a:rPr lang="en-US"/>
              <a:t>chính </a:t>
            </a:r>
            <a:r>
              <a:rPr lang="en-US" smtClean="0"/>
              <a:t>Jeâsus ñöa </a:t>
            </a:r>
            <a:br>
              <a:rPr lang="en-US" smtClean="0"/>
            </a:br>
            <a:r>
              <a:rPr lang="en-US" smtClean="0"/>
              <a:t>con veà.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Beân Chuùa Cha </a:t>
            </a:r>
            <a:br>
              <a:rPr lang="en-US"/>
            </a:br>
            <a:r>
              <a:rPr lang="en-US"/>
              <a:t>tình yeâu nhaân töø, </a:t>
            </a:r>
            <a:br>
              <a:rPr lang="en-US"/>
            </a:br>
            <a:r>
              <a:rPr lang="en-US"/>
              <a:t>trong nöôùc Ngaøi.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ñeán theá gian tìm con cöùu con,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tuoân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Bieát bao laàn loøng con </a:t>
            </a:r>
            <a:br>
              <a:rPr lang="en-US"/>
            </a:br>
            <a:r>
              <a:rPr lang="en-US"/>
              <a:t>boái roái, böôùc trong </a:t>
            </a:r>
            <a:br>
              <a:rPr lang="en-US"/>
            </a:br>
            <a:r>
              <a:rPr lang="en-US"/>
              <a:t>ñôøi tìm ñaâu loái ñi </a:t>
            </a:r>
            <a:br>
              <a:rPr lang="en-US"/>
            </a:br>
            <a:r>
              <a:rPr lang="en-US"/>
              <a:t>bình yeân.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Nhöng </a:t>
            </a:r>
            <a:r>
              <a:rPr lang="en-US" smtClean="0"/>
              <a:t>Jeâsus, </a:t>
            </a:r>
            <a:r>
              <a:rPr lang="en-US"/>
              <a:t/>
            </a:r>
            <a:br>
              <a:rPr lang="en-US"/>
            </a:br>
            <a:r>
              <a:rPr lang="en-US"/>
              <a:t>Chuùa ñeán cho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nieàm </a:t>
            </a:r>
            <a:r>
              <a:rPr lang="en-US"/>
              <a:t>tin.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laø aùnh saùng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soi treân </a:t>
            </a:r>
            <a:r>
              <a:rPr lang="en-US"/>
              <a:t>moïi loái ñi,</a:t>
            </a:r>
            <a:br>
              <a:rPr lang="en-US"/>
            </a:br>
            <a:r>
              <a:rPr lang="en-US"/>
              <a:t>vaø chaân lyù cho chính </a:t>
            </a:r>
            <a:br>
              <a:rPr lang="en-US"/>
            </a:br>
            <a:r>
              <a:rPr lang="en-US"/>
              <a:t>con muoân ñôøi.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</a:t>
            </a:r>
            <a:r>
              <a:rPr lang="en-US" smtClean="0"/>
              <a:t>Jeâsus </a:t>
            </a:r>
            <a:r>
              <a:rPr lang="en-US"/>
              <a:t>laø nguoàn </a:t>
            </a:r>
            <a:br>
              <a:rPr lang="en-US"/>
            </a:br>
            <a:r>
              <a:rPr lang="en-US"/>
              <a:t>nöôùc soáng, ôû trong </a:t>
            </a:r>
            <a:br>
              <a:rPr lang="en-US"/>
            </a:br>
            <a:r>
              <a:rPr lang="en-US"/>
              <a:t>Ngaøi loøng luoân </a:t>
            </a:r>
            <a:br>
              <a:rPr lang="en-US"/>
            </a:br>
            <a:r>
              <a:rPr lang="en-US"/>
              <a:t>thoûa vui bình an.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Con haèng nöông </a:t>
            </a:r>
            <a:br>
              <a:rPr lang="en-US"/>
            </a:br>
            <a:r>
              <a:rPr lang="en-US"/>
              <a:t>trong caùnh Ngaøi.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Giôø ñaây con </a:t>
            </a:r>
            <a:r>
              <a:rPr lang="en-US"/>
              <a:t>thaáu </a:t>
            </a:r>
            <a:br>
              <a:rPr lang="en-US"/>
            </a:br>
            <a:r>
              <a:rPr lang="en-US"/>
              <a:t>hieåu heát moïi ñieàu,</a:t>
            </a:r>
            <a:br>
              <a:rPr lang="en-US"/>
            </a:br>
            <a:r>
              <a:rPr lang="en-US"/>
              <a:t>Chuùa cam chòu </a:t>
            </a:r>
            <a:br>
              <a:rPr lang="en-US"/>
            </a:br>
            <a:r>
              <a:rPr lang="en-US"/>
              <a:t>thay con </a:t>
            </a:r>
            <a:r>
              <a:rPr lang="en-US" smtClean="0"/>
              <a:t>roài.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533400"/>
            <a:ext cx="88392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OÂi huyeát </a:t>
            </a:r>
            <a:r>
              <a:rPr lang="en-US" smtClean="0"/>
              <a:t>Jeâsus tuoân </a:t>
            </a:r>
            <a:r>
              <a:rPr lang="en-US"/>
              <a:t>treân ñoài </a:t>
            </a:r>
            <a:r>
              <a:rPr lang="en-US" smtClean="0"/>
              <a:t>Goâ-goâ-tha </a:t>
            </a:r>
            <a:r>
              <a:rPr lang="en-US"/>
              <a:t/>
            </a:r>
            <a:br>
              <a:rPr lang="en-US"/>
            </a:br>
            <a:r>
              <a:rPr lang="en-US"/>
              <a:t>vì toäi con </a:t>
            </a:r>
            <a:r>
              <a:rPr lang="en-US" smtClean="0"/>
              <a:t>ñoù!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5878948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" y="5943600"/>
            <a:ext cx="6553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62000" y="6037510"/>
            <a:ext cx="6172200" cy="762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P-Serpentine" pitchFamily="34" charset="0"/>
              </a:rPr>
              <a:t>ÑIEÀU TOÂI THAÁU HIEÅU</a:t>
            </a:r>
            <a:endParaRPr lang="en-U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P-Serpentin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HP-PixieFont</vt:lpstr>
      <vt:lpstr>HP-Serpentine</vt:lpstr>
      <vt:lpstr>VNI-Aptima</vt:lpstr>
      <vt:lpstr>2_Office Theme</vt:lpstr>
      <vt:lpstr>4_Office Theme</vt:lpstr>
      <vt:lpstr>7_Office Theme</vt:lpstr>
      <vt:lpstr>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  <vt:lpstr>ÑIEÀU TOÂI THAÁU HIEÅU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GIEÂ-XU  CÖÙU TOÂI</dc:title>
  <dc:creator>NHOM MAY CHIEU</dc:creator>
  <cp:lastModifiedBy>Lan Kha</cp:lastModifiedBy>
  <cp:revision>9</cp:revision>
  <dcterms:created xsi:type="dcterms:W3CDTF">2008-09-29T12:23:12Z</dcterms:created>
  <dcterms:modified xsi:type="dcterms:W3CDTF">2015-01-20T02:11:48Z</dcterms:modified>
</cp:coreProperties>
</file>