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0629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7728" y="1522400"/>
            <a:ext cx="69030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MÖØNG </a:t>
            </a:r>
            <a:b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SINH NHAÄT JEÂSUS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MÖØNG </a:t>
            </a:r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SINH </a:t>
            </a:r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NHAÄT JEÂSUS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Ñeâm Noâ-en töng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böøng, möøng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trong traàn gian.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 voïng, chaân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lyù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yeâu thöông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ñôøi.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MÖØNG SINH NHAÄT JEÂSUS</a:t>
            </a: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Ñeâm Noâ-en töng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böøng, môøi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taâm naày.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MÖØNG SINH NHAÄT JEÂSUS</a:t>
            </a:r>
          </a:p>
        </p:txBody>
      </p:sp>
    </p:spTree>
    <p:extLst>
      <p:ext uri="{BB962C8B-B14F-4D97-AF65-F5344CB8AC3E}">
        <p14:creationId xmlns:p14="http://schemas.microsoft.com/office/powerpoint/2010/main" val="32913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haân hoan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khen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döông traàn.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MÖØNG SINH NHAÄT JEÂSUS</a:t>
            </a:r>
          </a:p>
        </p:txBody>
      </p:sp>
    </p:spTree>
    <p:extLst>
      <p:ext uri="{BB962C8B-B14F-4D97-AF65-F5344CB8AC3E}">
        <p14:creationId xmlns:p14="http://schemas.microsoft.com/office/powerpoint/2010/main" val="174061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Noâ-en! Noâ-en!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Noâ-en! Noâ-en!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sinh nhaät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MÖØNG SINH NHAÄT JEÂSUS</a:t>
            </a:r>
          </a:p>
        </p:txBody>
      </p:sp>
    </p:spTree>
    <p:extLst>
      <p:ext uri="{BB962C8B-B14F-4D97-AF65-F5344CB8AC3E}">
        <p14:creationId xmlns:p14="http://schemas.microsoft.com/office/powerpoint/2010/main" val="50995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Noâ-en! Noâ-en!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Noâ-en! Noâ-en!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theá nhaân.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MÖØNG SINH NHAÄT JEÂSUS</a:t>
            </a:r>
          </a:p>
        </p:txBody>
      </p:sp>
    </p:spTree>
    <p:extLst>
      <p:ext uri="{BB962C8B-B14F-4D97-AF65-F5344CB8AC3E}">
        <p14:creationId xmlns:p14="http://schemas.microsoft.com/office/powerpoint/2010/main" val="241560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Noâ-en! Noâ-en!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Noâ-en! Noâ-en!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Ñoùn Vua Christ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 bình.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MÖØNG SINH NHAÄT JEÂSUS</a:t>
            </a:r>
          </a:p>
        </p:txBody>
      </p:sp>
    </p:spTree>
    <p:extLst>
      <p:ext uri="{BB962C8B-B14F-4D97-AF65-F5344CB8AC3E}">
        <p14:creationId xmlns:p14="http://schemas.microsoft.com/office/powerpoint/2010/main" val="140919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Chuùa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giaùng sinh, ñeå cöùu chuùng sinh laïc laàm.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MÖØNG SINH NHAÄT JEÂSUS</a:t>
            </a:r>
          </a:p>
        </p:txBody>
      </p:sp>
    </p:spTree>
    <p:extLst>
      <p:ext uri="{BB962C8B-B14F-4D97-AF65-F5344CB8AC3E}">
        <p14:creationId xmlns:p14="http://schemas.microsoft.com/office/powerpoint/2010/main" val="260591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69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2014-03-10T04:11:05Z</dcterms:created>
  <dcterms:modified xsi:type="dcterms:W3CDTF">2015-01-20T02:12:11Z</dcterms:modified>
</cp:coreProperties>
</file>