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1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9341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97" y="2372406"/>
            <a:ext cx="7559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</a:t>
            </a:r>
            <a:b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ÑAÕ VEÀ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9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bình, haïnh phuùc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muoân nhaø.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3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vôùi bao thaém tình, Ngaøi ñaõ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ñem ôn thaùnh muoân daân thanh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sao lung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vui ñaày loøng ngöôøi, ñeâm ñoâng an vui yeâu thöông traøn cuoäc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6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ban ñeâm nay muoân thieân thaàn tuyeät vôøi möøng ñoùn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ra, cuøng ca vang.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9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veà, möøng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ra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470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Chuùa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roài, Ngaøi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ñem theo nhöõng öôùc mô cho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9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bình, haïnh phuùc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muoân nhaø.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0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vôùi bao thaém tình, Ngaøi ñaõ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ñem ôn thaùnh muoân daân thanh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8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sao lung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vui ñaày loøng ngöôøi, ñeâm ñoâng an vui yeâu thöông traøn cuoäc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4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ban ñeâm nay muoân thieân thaàn tuyeät vôøi möøng ñoùn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ra, cuøng ca vang.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9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ñeán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cöôøi, 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muoân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3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Chuùa ñaõ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roài, Ngaøi ñaõ ñeán ñem aân phöôùc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GIAÙNG SINH ÑAÕ VEÀ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7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130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2014-03-10T09:27:05Z</dcterms:created>
  <dcterms:modified xsi:type="dcterms:W3CDTF">2014-03-10T09:33:49Z</dcterms:modified>
</cp:coreProperties>
</file>