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6" r:id="rId3"/>
  </p:sldMasterIdLst>
  <p:sldIdLst>
    <p:sldId id="256" r:id="rId4"/>
    <p:sldId id="257" r:id="rId5"/>
    <p:sldId id="258" r:id="rId6"/>
    <p:sldId id="259" r:id="rId7"/>
    <p:sldId id="260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87A8B-5F02-4CAE-BB3C-528223D2D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DD3AD-09CB-4A2E-A1B2-2B6CCC8DD1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ED311-96B3-4A0E-A368-CA440145D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3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F8010227-3148-49E6-ACB1-B952C053EF9E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10/03/2014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1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C248A-56A6-4554-AF23-51AF86C8CA6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9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091C5E2-E072-4D99-A5C3-BD8D5E16DE17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10/03/2014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3D94-D679-440C-A43B-0D5F84CC4A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9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822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F8010227-3148-49E6-ACB1-B952C053EF9E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10/03/2014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49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C248A-56A6-4554-AF23-51AF86C8CA6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07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091C5E2-E072-4D99-A5C3-BD8D5E16DE17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10/03/2014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3D94-D679-440C-A43B-0D5F84CC4A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132DE-D532-44B5-97A5-4C996695B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CA19A-6C25-4F84-A610-D3C452728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7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63C5A-6A63-4D4F-9894-EDF69711FF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10ABB-0478-4532-9F97-AC07A4A7B4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6BA8F-A097-4230-ADA9-FF2F220C18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8920B-3289-47B2-88D1-2DB1E5D7A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8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FCFB1-7CAC-4A69-8834-96804282B9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1F4B1-B3C9-4A8E-9C00-B8A4A1D6D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4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8A5AE3-43CB-4B93-B158-E90C773C3C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53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7B591B8-A0D5-47BD-ABBD-BD10DC3E0E5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9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846" y="3770055"/>
            <a:ext cx="63289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7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Dolphin" pitchFamily="2" charset="0"/>
                <a:cs typeface="Times New Roman"/>
              </a:rPr>
              <a:t>KHI CHUÙA</a:t>
            </a:r>
            <a:br>
              <a:rPr lang="en-US" sz="77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Dolphin" pitchFamily="2" charset="0"/>
                <a:cs typeface="Times New Roman"/>
              </a:rPr>
            </a:br>
            <a:r>
              <a:rPr lang="en-US" sz="77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Dolphin" pitchFamily="2" charset="0"/>
                <a:cs typeface="Times New Roman"/>
              </a:rPr>
              <a:t>VAØO ÑÔØI</a:t>
            </a:r>
            <a:endParaRPr lang="en-US" sz="77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Dolphin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609600"/>
            <a:ext cx="7467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dirty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</a:rPr>
              <a:t>TOÂN VINH CHUÙA – BIEÄT THAÙNH CA</a:t>
            </a:r>
            <a:endParaRPr lang="en-US" sz="3500" b="1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heát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muoân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toäi</a:t>
            </a: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laøm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eâm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aám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tim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ngöôøi,</a:t>
            </a: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khaép nôi möøng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vui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endParaRPr lang="en-US" sz="6600" b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töø khi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taêm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toái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tìm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nieàm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vui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?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Saàu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traøn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muoân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loái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khôi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ñôùn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ñau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7404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ñeán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moâi</a:t>
            </a: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cöôøi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ñau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khuaát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xa</a:t>
            </a: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,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khaép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möøng vui</a:t>
            </a:r>
            <a:endParaRPr lang="en-U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töø khi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pc="-15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coâ</a:t>
            </a:r>
            <a:r>
              <a:rPr lang="en-US" sz="6600" b="1" spc="-15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pc="-15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ñôn tìm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thaáy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haän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thuø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ghen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gheùt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xaâm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chieám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47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ñeán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</a:t>
            </a:r>
            <a:endParaRPr lang="en-U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ngöôøi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tình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thöông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raát tuyeät vôøi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</a:t>
            </a:r>
            <a:endParaRPr lang="en-U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Khaép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nôi</a:t>
            </a: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möøng vui töø khi</a:t>
            </a: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vaøo ñôøi.</a:t>
            </a:r>
            <a:endParaRPr lang="en-U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510" y="874216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nan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tìm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bình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an,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haän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thuø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ghen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gheùt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xaâm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chieám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6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ñeán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hy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voïng,</a:t>
            </a: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tình thöông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thaém muoân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loøng, khaép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möøng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vui</a:t>
            </a:r>
            <a:endParaRPr lang="en-U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töø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19800"/>
            <a:ext cx="56431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Oxford" pitchFamily="2" charset="0"/>
                <a:cs typeface="Times New Roman"/>
              </a:rPr>
              <a:t>KHI CHUÙA VAØO ÑÔØI</a:t>
            </a:r>
            <a:endParaRPr lang="en-US" sz="35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Oxfor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xa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xoâi, Jeâsus 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tìm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ngöôøi, Ngaøi </a:t>
            </a:r>
            <a:b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ban töôi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bao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haän thuø. </a:t>
            </a:r>
            <a:endParaRPr lang="en-US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Times New Roman</vt:lpstr>
      <vt:lpstr>VNI-Aptima</vt:lpstr>
      <vt:lpstr>VNI-Dolphin</vt:lpstr>
      <vt:lpstr>VNI-Oxford</vt:lpstr>
      <vt:lpstr>Default Design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 DO</dc:creator>
  <cp:lastModifiedBy>Lan Kha</cp:lastModifiedBy>
  <cp:revision>6</cp:revision>
  <dcterms:created xsi:type="dcterms:W3CDTF">2006-04-19T23:27:42Z</dcterms:created>
  <dcterms:modified xsi:type="dcterms:W3CDTF">2014-03-10T09:40:33Z</dcterms:modified>
</cp:coreProperties>
</file>