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E03C92-E174-4764-83E5-EAD7CD3D0A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254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F3945A-3995-4E4C-BEA2-B6878B662AF8}" type="slidenum">
              <a:rPr lang="en-US"/>
              <a:pPr/>
              <a:t>1</a:t>
            </a:fld>
            <a:endParaRPr lang="en-US"/>
          </a:p>
        </p:txBody>
      </p:sp>
      <p:sp>
        <p:nvSpPr>
          <p:cNvPr id="583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87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2DA6D5-9E68-4E9F-A705-6A42DB5425DF}" type="slidenum">
              <a:rPr lang="en-US"/>
              <a:pPr/>
              <a:t>2</a:t>
            </a:fld>
            <a:endParaRPr lang="en-US"/>
          </a:p>
        </p:txBody>
      </p:sp>
      <p:sp>
        <p:nvSpPr>
          <p:cNvPr id="624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04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230B26-C7D6-459C-B4D9-1084F9210653}" type="slidenum">
              <a:rPr lang="en-US"/>
              <a:pPr/>
              <a:t>3</a:t>
            </a:fld>
            <a:endParaRPr lang="en-US"/>
          </a:p>
        </p:txBody>
      </p:sp>
      <p:sp>
        <p:nvSpPr>
          <p:cNvPr id="645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06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64842A-23E8-4FA9-9F56-FF19CC3C31B5}" type="slidenum">
              <a:rPr lang="en-US"/>
              <a:pPr/>
              <a:t>4</a:t>
            </a:fld>
            <a:endParaRPr lang="en-US"/>
          </a:p>
        </p:txBody>
      </p:sp>
      <p:sp>
        <p:nvSpPr>
          <p:cNvPr id="665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19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CCFA7E-AC46-424D-9BC2-571FEF0065B5}" type="slidenum">
              <a:rPr lang="en-US"/>
              <a:pPr/>
              <a:t>5</a:t>
            </a:fld>
            <a:endParaRPr lang="en-US"/>
          </a:p>
        </p:txBody>
      </p:sp>
      <p:sp>
        <p:nvSpPr>
          <p:cNvPr id="686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16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1F08DC-726C-42B8-8DB3-5C02A62A58D1}" type="slidenum">
              <a:rPr lang="en-US"/>
              <a:pPr/>
              <a:t>6</a:t>
            </a:fld>
            <a:endParaRPr lang="en-US"/>
          </a:p>
        </p:txBody>
      </p:sp>
      <p:sp>
        <p:nvSpPr>
          <p:cNvPr id="706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68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3384AF-1A9D-47AE-990D-2243CDD1F050}" type="slidenum">
              <a:rPr lang="en-US"/>
              <a:pPr/>
              <a:t>7</a:t>
            </a:fld>
            <a:endParaRPr lang="en-US"/>
          </a:p>
        </p:txBody>
      </p:sp>
      <p:sp>
        <p:nvSpPr>
          <p:cNvPr id="727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46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64842A-23E8-4FA9-9F56-FF19CC3C31B5}" type="slidenum">
              <a:rPr lang="en-US">
                <a:solidFill>
                  <a:srgbClr val="000000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65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67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CCFA7E-AC46-424D-9BC2-571FEF0065B5}" type="slidenum">
              <a:rPr lang="en-US">
                <a:solidFill>
                  <a:srgbClr val="000000"/>
                </a:solidFill>
              </a:rPr>
              <a:pPr/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86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51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29F4D9-9E9F-406D-8C74-F4CEA9DEA1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27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4B3282-FB76-4C43-A417-127F316E66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9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8C2B3-9E5B-4697-AC39-8C7FA37BEB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4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D6ACC-EC16-431E-99F8-6BF87463C70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A948E-1656-49A7-971A-6DF57EF1AEC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01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4138D-D960-4363-A304-748375C01C2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56815-D483-4256-9136-AC5AD7B57F4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009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340EC-4369-4609-9F82-2C2DE8B5BD6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EA168-2656-4944-A320-B756A5A27E5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476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325DE-7890-44B6-B55D-8BF620CB352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711E4-5C6F-43BA-84B4-1393B6FF497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728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71BBAA-C671-48FC-A214-5934A444DC7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31171-B747-4B10-8AF9-B4D4AAD48F5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173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1D05A-C580-4BDB-83D1-069F066350F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5C8E4-6FB1-4DB6-ABCE-5245FF12DC5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0027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0ADE3-00C3-441A-8C78-EC51003511A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25904-5C1B-453F-8681-03DF132CFDB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8931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998E5-36D1-4822-B441-DCAC839019B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5A94EE-B1E6-4A00-A1E7-F7F3AE5F961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265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0B7BB8-D75A-4182-932F-A5DEAB7F0B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39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E6884-6C4B-4AA3-9768-65E47FFB20F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6EF0C-88B2-4121-A3D0-CDE9CEC385C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0942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DBDD5-AA74-486D-B431-84E387BE40A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22F01-EA29-4FD8-AFE3-0E238BE90E5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1829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998A6-6B0F-4D74-96DD-0BDF43BD46B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B432B-56DD-427B-88EA-D0566A8DB6D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04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4DF0D4-BE2F-4DC6-A446-A963B3FEE2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0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3BA1FF-0ACC-40AF-8EEC-B02A8FABE3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5CD905-1802-4237-BA01-CCB3D48784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02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2A94A4-D229-4743-9530-83500578E7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3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8C05A8-6F24-42E9-850C-342C4E49DF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1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87FAFB-346A-4E60-8BAF-8B26E2485C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8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343385-FFEC-4B01-8DE5-9A94B57106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0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629A4A3-23D8-4FFF-A50F-5CEC9E1DEE0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2612E73-ECF7-41CB-A8B2-DD5C51BAEE2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C6177DE-4C63-4E57-A83A-AD1CCD173F6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957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28600" y="533400"/>
            <a:ext cx="2514600" cy="114300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008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1500" b="1" smtClean="0">
                <a:solidFill>
                  <a:schemeClr val="bg1"/>
                </a:solidFill>
                <a:latin typeface="VNI-Slogan" pitchFamily="2" charset="0"/>
              </a:rPr>
              <a:t>OÂ!</a:t>
            </a:r>
            <a:endParaRPr lang="en-US" sz="11500">
              <a:solidFill>
                <a:schemeClr val="bg1"/>
              </a:solidFill>
              <a:latin typeface="VNI-Slogan" pitchFamily="2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905000" y="5707039"/>
            <a:ext cx="7772400" cy="114300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008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1500" b="1" smtClean="0">
                <a:solidFill>
                  <a:schemeClr val="bg1"/>
                </a:solidFill>
                <a:latin typeface="VNI-Slogan" pitchFamily="2" charset="0"/>
              </a:rPr>
              <a:t>Laïi Veà</a:t>
            </a:r>
            <a:endParaRPr lang="en-US" sz="11500">
              <a:solidFill>
                <a:schemeClr val="bg1"/>
              </a:solidFill>
              <a:latin typeface="VNI-Slogan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 descr="D:\1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7961" y="1371600"/>
            <a:ext cx="9144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en-US" sz="7000" b="1" smtClean="0">
                <a:solidFill>
                  <a:prstClr val="white"/>
                </a:solidFill>
                <a:effectLst>
                  <a:glow rad="127000">
                    <a:schemeClr val="tx1"/>
                  </a:glow>
                </a:effectLst>
                <a:latin typeface="VNI-Vari" pitchFamily="2" charset="0"/>
              </a:rPr>
              <a:t>Noâ-en vui töôi,</a:t>
            </a:r>
            <a:br>
              <a:rPr lang="en-US" sz="7000" b="1" smtClean="0">
                <a:solidFill>
                  <a:prstClr val="white"/>
                </a:solidFill>
                <a:effectLst>
                  <a:glow rad="127000">
                    <a:schemeClr val="tx1"/>
                  </a:glow>
                </a:effectLst>
                <a:latin typeface="VNI-Vari" pitchFamily="2" charset="0"/>
              </a:rPr>
            </a:br>
            <a:r>
              <a:rPr lang="en-US" sz="7000" b="1" smtClean="0">
                <a:solidFill>
                  <a:prstClr val="white"/>
                </a:solidFill>
                <a:effectLst>
                  <a:glow rad="127000">
                    <a:schemeClr val="tx1"/>
                  </a:glow>
                </a:effectLst>
                <a:latin typeface="VNI-Vari" pitchFamily="2" charset="0"/>
              </a:rPr>
              <a:t>noâ-en vui töôi, vaø moät naêm môùi phöôùc haïnh bình an. </a:t>
            </a:r>
            <a:r>
              <a:rPr lang="en-US" sz="4800" b="1" smtClean="0">
                <a:solidFill>
                  <a:prstClr val="white"/>
                </a:solidFill>
                <a:effectLst>
                  <a:glow rad="127000">
                    <a:schemeClr val="tx1"/>
                  </a:glow>
                </a:effectLst>
                <a:latin typeface="VNI-Vari" pitchFamily="2" charset="0"/>
              </a:rPr>
              <a:t>(x2)</a:t>
            </a:r>
            <a:endParaRPr lang="en-US" sz="7000">
              <a:solidFill>
                <a:prstClr val="white"/>
              </a:solidFill>
              <a:effectLst>
                <a:glow rad="127000">
                  <a:schemeClr val="tx1"/>
                </a:glow>
              </a:effectLst>
              <a:latin typeface="VNI-Vari" pitchFamily="2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-990600" y="0"/>
            <a:ext cx="8229600" cy="1143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8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6000" b="1" smtClean="0">
                <a:solidFill>
                  <a:srgbClr val="FFFF00"/>
                </a:solidFill>
                <a:latin typeface="VNI-Thufap3" panose="02020000000000000000" pitchFamily="18" charset="0"/>
              </a:rPr>
              <a:t>OÂ! Noâ-eân laïi veà</a:t>
            </a:r>
            <a:endParaRPr lang="en-US" sz="6000" b="1">
              <a:solidFill>
                <a:srgbClr val="FFFF00"/>
              </a:solidFill>
              <a:latin typeface="VNI-Thufap3" panose="020200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94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44773" y="347662"/>
            <a:ext cx="8229600" cy="1143000"/>
          </a:xfrm>
          <a:effectLst>
            <a:outerShdw dist="107763" dir="2700000" algn="ctr" rotWithShape="0">
              <a:srgbClr val="008000">
                <a:alpha val="50000"/>
              </a:srgbClr>
            </a:outerShdw>
          </a:effectLst>
        </p:spPr>
        <p:txBody>
          <a:bodyPr/>
          <a:lstStyle/>
          <a:p>
            <a:r>
              <a:rPr lang="en-US" sz="6000" b="1">
                <a:solidFill>
                  <a:schemeClr val="bg1"/>
                </a:solidFill>
                <a:latin typeface="VNI-Thufap3" panose="02020000000000000000" pitchFamily="18" charset="0"/>
              </a:rPr>
              <a:t>OÂ! Noâ-eân laïi veà</a:t>
            </a:r>
            <a:endParaRPr lang="en-US" sz="6000">
              <a:solidFill>
                <a:schemeClr val="bg1"/>
              </a:solidFill>
              <a:latin typeface="VNI-Thufap3" panose="02020000000000000000" pitchFamily="18" charset="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58797"/>
            <a:ext cx="8229600" cy="3657600"/>
          </a:xfrm>
          <a:solidFill>
            <a:srgbClr val="FFFF99">
              <a:alpha val="45000"/>
            </a:srgbClr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None/>
            </a:pPr>
            <a:r>
              <a:rPr lang="en-US" sz="44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Vari" pitchFamily="2" charset="0"/>
              </a:rPr>
              <a:t>1</a:t>
            </a:r>
            <a:r>
              <a:rPr lang="en-US" sz="44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Vari" pitchFamily="2" charset="0"/>
              </a:rPr>
              <a:t>. </a:t>
            </a:r>
            <a:r>
              <a:rPr lang="en-US" sz="70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Vari" pitchFamily="2" charset="0"/>
              </a:rPr>
              <a:t>OÂ! Noâ-eân laïi veà ñeå nuï cöôøi nôû </a:t>
            </a:r>
            <a:br>
              <a:rPr lang="en-US" sz="70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Vari" pitchFamily="2" charset="0"/>
              </a:rPr>
            </a:br>
            <a:r>
              <a:rPr lang="en-US" sz="70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Vari" pitchFamily="2" charset="0"/>
              </a:rPr>
              <a:t>treân moâi thaät töôi. </a:t>
            </a:r>
          </a:p>
        </p:txBody>
      </p:sp>
      <p:pic>
        <p:nvPicPr>
          <p:cNvPr id="61444" name="Picture 4" descr="j0354556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448282">
            <a:off x="228600" y="228600"/>
            <a:ext cx="1319213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45" name="Picture 5" descr="AG00432_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6710">
            <a:off x="7391400" y="533400"/>
            <a:ext cx="1752600" cy="117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457200"/>
            <a:ext cx="8229600" cy="4876800"/>
          </a:xfrm>
          <a:solidFill>
            <a:srgbClr val="00FFFF">
              <a:alpha val="34000"/>
            </a:srgbClr>
          </a:solidFill>
          <a:ln/>
        </p:spPr>
        <p:txBody>
          <a:bodyPr/>
          <a:lstStyle/>
          <a:p>
            <a:pPr algn="ctr">
              <a:buFontTx/>
              <a:buNone/>
            </a:pPr>
            <a:r>
              <a:rPr lang="en-US" sz="70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Vari" pitchFamily="2" charset="0"/>
              </a:rPr>
              <a:t>	Khoâng phaân chia maøu da, gioïng ca tieáng noùi khaép treân haønh tinh. </a:t>
            </a:r>
            <a:endParaRPr lang="en-US" sz="700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VNI-Vari" pitchFamily="2" charset="0"/>
            </a:endParaRPr>
          </a:p>
        </p:txBody>
      </p:sp>
      <p:pic>
        <p:nvPicPr>
          <p:cNvPr id="63491" name="Picture 3" descr="j0309714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175" y="5334000"/>
            <a:ext cx="126682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5715000"/>
            <a:ext cx="8229600" cy="1143000"/>
          </a:xfrm>
          <a:effectLst>
            <a:outerShdw dist="107763" dir="2700000" algn="ctr" rotWithShape="0">
              <a:srgbClr val="008000">
                <a:alpha val="50000"/>
              </a:srgbClr>
            </a:outerShdw>
          </a:effectLst>
        </p:spPr>
        <p:txBody>
          <a:bodyPr/>
          <a:lstStyle/>
          <a:p>
            <a:r>
              <a:rPr lang="en-US" sz="6000" b="1">
                <a:solidFill>
                  <a:schemeClr val="bg1"/>
                </a:solidFill>
                <a:latin typeface="VNI-Thufap3" panose="02020000000000000000" pitchFamily="18" charset="0"/>
              </a:rPr>
              <a:t>OÂ! Noâ-eân laïi veà</a:t>
            </a:r>
            <a:endParaRPr lang="en-US" sz="6000">
              <a:solidFill>
                <a:schemeClr val="bg1"/>
              </a:solidFill>
              <a:latin typeface="VNI-Thufap3" panose="02020000000000000000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6824" y="1752600"/>
            <a:ext cx="8991600" cy="5973763"/>
          </a:xfrm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buFontTx/>
              <a:buNone/>
            </a:pPr>
            <a:r>
              <a:rPr lang="en-US" sz="700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Vari" pitchFamily="2" charset="0"/>
              </a:rPr>
              <a:t>	Hoaø </a:t>
            </a:r>
            <a:r>
              <a:rPr lang="en-US" sz="700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Vari" pitchFamily="2" charset="0"/>
              </a:rPr>
              <a:t>thanh </a:t>
            </a:r>
            <a:r>
              <a:rPr lang="en-US" sz="7000" smtClean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Vari" pitchFamily="2" charset="0"/>
              </a:rPr>
              <a:t>ca xöôùng </a:t>
            </a:r>
            <a:r>
              <a:rPr lang="en-US" sz="700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Vari" pitchFamily="2" charset="0"/>
              </a:rPr>
              <a:t>chuùc caâu an bình, </a:t>
            </a:r>
            <a:br>
              <a:rPr lang="en-US" sz="700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Vari" pitchFamily="2" charset="0"/>
              </a:rPr>
            </a:br>
            <a:r>
              <a:rPr lang="en-US" sz="700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Vari" pitchFamily="2" charset="0"/>
              </a:rPr>
              <a:t>vì Gieâ-xu ñeán</a:t>
            </a:r>
            <a:br>
              <a:rPr lang="en-US" sz="700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Vari" pitchFamily="2" charset="0"/>
              </a:rPr>
            </a:br>
            <a:r>
              <a:rPr lang="en-US" sz="700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Vari" pitchFamily="2" charset="0"/>
              </a:rPr>
              <a:t>cöùu anh vaø toâi.</a:t>
            </a:r>
          </a:p>
        </p:txBody>
      </p:sp>
      <p:pic>
        <p:nvPicPr>
          <p:cNvPr id="65539" name="Picture 3" descr="j0219101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648200"/>
            <a:ext cx="1331912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540" name="Picture 4" descr="j0336525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002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83308"/>
            <a:ext cx="8229600" cy="1143000"/>
          </a:xfrm>
          <a:effectLst>
            <a:outerShdw dist="107763" dir="2700000" algn="ctr" rotWithShape="0">
              <a:srgbClr val="008000">
                <a:alpha val="50000"/>
              </a:srgbClr>
            </a:outerShdw>
          </a:effectLst>
        </p:spPr>
        <p:txBody>
          <a:bodyPr/>
          <a:lstStyle/>
          <a:p>
            <a:r>
              <a:rPr lang="en-US" sz="6000">
                <a:solidFill>
                  <a:schemeClr val="tx1"/>
                </a:solidFill>
                <a:latin typeface="VNI-Thufap3" panose="02020000000000000000" pitchFamily="18" charset="0"/>
              </a:rPr>
              <a:t>OÂ! Noâ-eân laïi veà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9144000" cy="5287963"/>
          </a:xfr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700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Vari" pitchFamily="2" charset="0"/>
              </a:rPr>
              <a:t>Hoaø thanh ca xöôùng chuùc caâu an bình,</a:t>
            </a:r>
            <a:br>
              <a:rPr lang="en-US" sz="700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Vari" pitchFamily="2" charset="0"/>
              </a:rPr>
            </a:br>
            <a:r>
              <a:rPr lang="en-US" sz="700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Vari" pitchFamily="2" charset="0"/>
              </a:rPr>
              <a:t>vì Gieâ-xu ñeán</a:t>
            </a:r>
            <a:br>
              <a:rPr lang="en-US" sz="700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Vari" pitchFamily="2" charset="0"/>
              </a:rPr>
            </a:br>
            <a:r>
              <a:rPr lang="en-US" sz="700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Vari" pitchFamily="2" charset="0"/>
              </a:rPr>
              <a:t>cöùu toâi vôùi baïn. </a:t>
            </a:r>
          </a:p>
        </p:txBody>
      </p:sp>
      <p:pic>
        <p:nvPicPr>
          <p:cNvPr id="67587" name="Picture 3" descr="j0219101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648200"/>
            <a:ext cx="1331912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588" name="Picture 4" descr="j0336525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002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83308"/>
            <a:ext cx="8229600" cy="1143000"/>
          </a:xfrm>
          <a:effectLst>
            <a:outerShdw dist="107763" dir="2700000" algn="ctr" rotWithShape="0">
              <a:srgbClr val="008000">
                <a:alpha val="50000"/>
              </a:srgbClr>
            </a:outerShdw>
          </a:effectLst>
        </p:spPr>
        <p:txBody>
          <a:bodyPr/>
          <a:lstStyle/>
          <a:p>
            <a:r>
              <a:rPr lang="en-US" sz="6000">
                <a:solidFill>
                  <a:schemeClr val="tx1"/>
                </a:solidFill>
                <a:latin typeface="VNI-Thufap3" panose="02020000000000000000" pitchFamily="18" charset="0"/>
              </a:rPr>
              <a:t>OÂ! Noâ-eân laïi veà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effectLst>
            <a:outerShdw dist="35921" dir="2700000" algn="ctr" rotWithShape="0">
              <a:srgbClr val="008000"/>
            </a:outerShdw>
          </a:effectLst>
        </p:spPr>
        <p:txBody>
          <a:bodyPr/>
          <a:lstStyle/>
          <a:p>
            <a:r>
              <a:rPr lang="en-US" sz="6000" b="1">
                <a:solidFill>
                  <a:srgbClr val="FFFF00"/>
                </a:solidFill>
                <a:latin typeface="VNI-Thufap3" panose="02020000000000000000" pitchFamily="18" charset="0"/>
              </a:rPr>
              <a:t>OÂ! Noâ-eân laïi veà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28800"/>
            <a:ext cx="9144000" cy="4525962"/>
          </a:xfrm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buFontTx/>
              <a:buNone/>
            </a:pPr>
            <a:r>
              <a:rPr lang="en-US" sz="44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Vari" pitchFamily="2" charset="0"/>
              </a:rPr>
              <a:t>	2. </a:t>
            </a:r>
            <a:r>
              <a:rPr lang="en-US" sz="70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Vari" pitchFamily="2" charset="0"/>
              </a:rPr>
              <a:t>Boùng toái </a:t>
            </a:r>
            <a:r>
              <a:rPr lang="en-US" sz="70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Vari" pitchFamily="2" charset="0"/>
              </a:rPr>
              <a:t>ñaõ </a:t>
            </a:r>
            <a:r>
              <a:rPr lang="en-US" sz="70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Vari" pitchFamily="2" charset="0"/>
              </a:rPr>
              <a:t/>
            </a:r>
            <a:br>
              <a:rPr lang="en-US" sz="70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Vari" pitchFamily="2" charset="0"/>
              </a:rPr>
            </a:br>
            <a:r>
              <a:rPr lang="en-US" sz="70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Vari" pitchFamily="2" charset="0"/>
              </a:rPr>
              <a:t>luøi </a:t>
            </a:r>
            <a:r>
              <a:rPr lang="en-US" sz="70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Vari" pitchFamily="2" charset="0"/>
              </a:rPr>
              <a:t>ñi, nhöôøng laïi aùnh saùng </a:t>
            </a:r>
            <a:r>
              <a:rPr lang="en-US" sz="70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Vari" pitchFamily="2" charset="0"/>
              </a:rPr>
              <a:t>cho </a:t>
            </a:r>
            <a:r>
              <a:rPr lang="en-US" sz="70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Vari" pitchFamily="2" charset="0"/>
              </a:rPr>
              <a:t/>
            </a:r>
            <a:br>
              <a:rPr lang="en-US" sz="70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Vari" pitchFamily="2" charset="0"/>
              </a:rPr>
            </a:br>
            <a:r>
              <a:rPr lang="en-US" sz="70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Vari" pitchFamily="2" charset="0"/>
              </a:rPr>
              <a:t>Vua </a:t>
            </a:r>
            <a:r>
              <a:rPr lang="en-US" sz="70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Vari" pitchFamily="2" charset="0"/>
              </a:rPr>
              <a:t>Gieâ-xu. </a:t>
            </a:r>
          </a:p>
        </p:txBody>
      </p:sp>
      <p:pic>
        <p:nvPicPr>
          <p:cNvPr id="69636" name="Picture 4" descr="j0336599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7513"/>
            <a:ext cx="1447800" cy="136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637" name="Picture 5" descr="j0336528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325" y="0"/>
            <a:ext cx="108267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5135562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70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Vari" pitchFamily="2" charset="0"/>
              </a:rPr>
              <a:t>Khaép theá giôùi </a:t>
            </a:r>
            <a:br>
              <a:rPr lang="en-US" sz="70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Vari" pitchFamily="2" charset="0"/>
              </a:rPr>
            </a:br>
            <a:r>
              <a:rPr lang="en-US" sz="70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Vari" pitchFamily="2" charset="0"/>
              </a:rPr>
              <a:t>möøng vui, Ngaøi lau nöôùc maét </a:t>
            </a:r>
            <a:r>
              <a:rPr lang="en-US" sz="70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Vari" pitchFamily="2" charset="0"/>
              </a:rPr>
              <a:t>nhöõng </a:t>
            </a:r>
            <a:r>
              <a:rPr lang="en-US" sz="70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Vari" pitchFamily="2" charset="0"/>
              </a:rPr>
              <a:t/>
            </a:r>
            <a:br>
              <a:rPr lang="en-US" sz="70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Vari" pitchFamily="2" charset="0"/>
              </a:rPr>
            </a:br>
            <a:r>
              <a:rPr lang="en-US" sz="7000" b="1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Vari" pitchFamily="2" charset="0"/>
              </a:rPr>
              <a:t>ai saàu </a:t>
            </a:r>
            <a:r>
              <a:rPr lang="en-US" sz="7000" b="1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VNI-Vari" pitchFamily="2" charset="0"/>
              </a:rPr>
              <a:t>ñau. </a:t>
            </a:r>
            <a:endParaRPr lang="en-US" sz="700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VNI-Vari" pitchFamily="2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562600"/>
            <a:ext cx="8229600" cy="1143000"/>
          </a:xfrm>
          <a:effectLst>
            <a:outerShdw dist="35921" dir="2700000" algn="ctr" rotWithShape="0">
              <a:srgbClr val="008000"/>
            </a:outerShdw>
          </a:effectLst>
        </p:spPr>
        <p:txBody>
          <a:bodyPr/>
          <a:lstStyle/>
          <a:p>
            <a:r>
              <a:rPr lang="en-US" sz="6000" b="1">
                <a:solidFill>
                  <a:srgbClr val="FFFF00"/>
                </a:solidFill>
                <a:latin typeface="VNI-Thufap3" panose="02020000000000000000" pitchFamily="18" charset="0"/>
              </a:rPr>
              <a:t>OÂ! Noâ-eân laïi veà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6824" y="1752600"/>
            <a:ext cx="8991600" cy="5973763"/>
          </a:xfrm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buFontTx/>
              <a:buNone/>
            </a:pPr>
            <a:r>
              <a:rPr lang="en-US" sz="700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Vari" pitchFamily="2" charset="0"/>
              </a:rPr>
              <a:t>	Hoaø </a:t>
            </a:r>
            <a:r>
              <a:rPr lang="en-US" sz="700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Vari" pitchFamily="2" charset="0"/>
              </a:rPr>
              <a:t>thanh </a:t>
            </a:r>
            <a:r>
              <a:rPr lang="en-US" sz="7000" smtClean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Vari" pitchFamily="2" charset="0"/>
              </a:rPr>
              <a:t>ca xöôùng </a:t>
            </a:r>
            <a:r>
              <a:rPr lang="en-US" sz="700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Vari" pitchFamily="2" charset="0"/>
              </a:rPr>
              <a:t>chuùc caâu an bình, </a:t>
            </a:r>
            <a:br>
              <a:rPr lang="en-US" sz="700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Vari" pitchFamily="2" charset="0"/>
              </a:rPr>
            </a:br>
            <a:r>
              <a:rPr lang="en-US" sz="700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Vari" pitchFamily="2" charset="0"/>
              </a:rPr>
              <a:t>vì Gieâ-xu ñeán</a:t>
            </a:r>
            <a:br>
              <a:rPr lang="en-US" sz="700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Vari" pitchFamily="2" charset="0"/>
              </a:rPr>
            </a:br>
            <a:r>
              <a:rPr lang="en-US" sz="700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Vari" pitchFamily="2" charset="0"/>
              </a:rPr>
              <a:t>cöùu anh vaø toâi.</a:t>
            </a:r>
          </a:p>
        </p:txBody>
      </p:sp>
      <p:pic>
        <p:nvPicPr>
          <p:cNvPr id="65539" name="Picture 3" descr="j0219101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648200"/>
            <a:ext cx="1331912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540" name="Picture 4" descr="j0336525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002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83308"/>
            <a:ext cx="8229600" cy="1143000"/>
          </a:xfrm>
          <a:effectLst>
            <a:outerShdw dist="107763" dir="2700000" algn="ctr" rotWithShape="0">
              <a:srgbClr val="008000">
                <a:alpha val="50000"/>
              </a:srgbClr>
            </a:outerShdw>
          </a:effectLst>
        </p:spPr>
        <p:txBody>
          <a:bodyPr/>
          <a:lstStyle/>
          <a:p>
            <a:r>
              <a:rPr lang="en-US" sz="6000">
                <a:solidFill>
                  <a:schemeClr val="tx1"/>
                </a:solidFill>
                <a:latin typeface="VNI-Thufap3" panose="02020000000000000000" pitchFamily="18" charset="0"/>
              </a:rPr>
              <a:t>OÂ! Noâ-eân laïi veà</a:t>
            </a:r>
          </a:p>
        </p:txBody>
      </p:sp>
    </p:spTree>
    <p:extLst>
      <p:ext uri="{BB962C8B-B14F-4D97-AF65-F5344CB8AC3E}">
        <p14:creationId xmlns:p14="http://schemas.microsoft.com/office/powerpoint/2010/main" val="3044756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9144000" cy="5287963"/>
          </a:xfr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sz="700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Vari" pitchFamily="2" charset="0"/>
              </a:rPr>
              <a:t>Hoaø thanh ca xöôùng chuùc caâu an bình,</a:t>
            </a:r>
            <a:br>
              <a:rPr lang="en-US" sz="700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Vari" pitchFamily="2" charset="0"/>
              </a:rPr>
            </a:br>
            <a:r>
              <a:rPr lang="en-US" sz="700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Vari" pitchFamily="2" charset="0"/>
              </a:rPr>
              <a:t>vì Gieâ-xu ñeán</a:t>
            </a:r>
            <a:br>
              <a:rPr lang="en-US" sz="700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Vari" pitchFamily="2" charset="0"/>
              </a:rPr>
            </a:br>
            <a:r>
              <a:rPr lang="en-US" sz="700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Vari" pitchFamily="2" charset="0"/>
              </a:rPr>
              <a:t>cöùu toâi vôùi baïn. </a:t>
            </a:r>
          </a:p>
        </p:txBody>
      </p:sp>
      <p:pic>
        <p:nvPicPr>
          <p:cNvPr id="67587" name="Picture 3" descr="j0219101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648200"/>
            <a:ext cx="1331912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588" name="Picture 4" descr="j0336525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002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83308"/>
            <a:ext cx="8229600" cy="1143000"/>
          </a:xfrm>
          <a:effectLst>
            <a:outerShdw dist="107763" dir="2700000" algn="ctr" rotWithShape="0">
              <a:srgbClr val="008000">
                <a:alpha val="50000"/>
              </a:srgbClr>
            </a:outerShdw>
          </a:effectLst>
        </p:spPr>
        <p:txBody>
          <a:bodyPr/>
          <a:lstStyle/>
          <a:p>
            <a:r>
              <a:rPr lang="en-US" sz="6000">
                <a:solidFill>
                  <a:schemeClr val="tx1"/>
                </a:solidFill>
                <a:latin typeface="VNI-Thufap3" panose="02020000000000000000" pitchFamily="18" charset="0"/>
              </a:rPr>
              <a:t>OÂ! Noâ-eân laïi veà</a:t>
            </a:r>
          </a:p>
        </p:txBody>
      </p:sp>
    </p:spTree>
    <p:extLst>
      <p:ext uri="{BB962C8B-B14F-4D97-AF65-F5344CB8AC3E}">
        <p14:creationId xmlns:p14="http://schemas.microsoft.com/office/powerpoint/2010/main" val="4191100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94</Words>
  <Application>Microsoft Office PowerPoint</Application>
  <PresentationFormat>On-screen Show (4:3)</PresentationFormat>
  <Paragraphs>29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VNI-Thufap3</vt:lpstr>
      <vt:lpstr>VNI-Vari</vt:lpstr>
      <vt:lpstr>VNI-Times</vt:lpstr>
      <vt:lpstr>Default Design</vt:lpstr>
      <vt:lpstr>1_Office Theme</vt:lpstr>
      <vt:lpstr>PowerPoint Presentation</vt:lpstr>
      <vt:lpstr>OÂ! Noâ-eân laïi veà</vt:lpstr>
      <vt:lpstr>OÂ! Noâ-eân laïi veà</vt:lpstr>
      <vt:lpstr>OÂ! Noâ-eân laïi veà</vt:lpstr>
      <vt:lpstr>OÂ! Noâ-eân laïi veà</vt:lpstr>
      <vt:lpstr>OÂ! Noâ-eân laïi veà</vt:lpstr>
      <vt:lpstr>OÂ! Noâ-eân laïi veà</vt:lpstr>
      <vt:lpstr>OÂ! Noâ-eân laïi veà</vt:lpstr>
      <vt:lpstr>OÂ! Noâ-eân laïi veà</vt:lpstr>
      <vt:lpstr>PowerPoint Presentation</vt:lpstr>
    </vt:vector>
  </TitlesOfParts>
  <Company>HTTL GIA DINH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MAY CHIEU</dc:creator>
  <cp:lastModifiedBy>Lan Kha</cp:lastModifiedBy>
  <cp:revision>10</cp:revision>
  <dcterms:created xsi:type="dcterms:W3CDTF">2007-01-06T22:15:19Z</dcterms:created>
  <dcterms:modified xsi:type="dcterms:W3CDTF">2014-03-10T11:16:13Z</dcterms:modified>
</cp:coreProperties>
</file>