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5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882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37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BÌNH AN CHO LOAØI NGÖÔØI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trôøi cao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thieân binh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tin vui naày.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24363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Tin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ñem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cho ngöôøi.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253663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ñoaøn söù thaùnh ñem tin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aùi. </a:t>
            </a:r>
          </a:p>
        </p:txBody>
      </p:sp>
    </p:spTree>
    <p:extLst>
      <p:ext uri="{BB962C8B-B14F-4D97-AF65-F5344CB8AC3E}">
        <p14:creationId xmlns:p14="http://schemas.microsoft.com/office/powerpoint/2010/main" val="1387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cuøng nhöõng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 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 raèng mau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352473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treû vöøa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Beát-leâ-hem,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töø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24450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trôøi cao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thieân binh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tin vui naày.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35684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Tin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ñem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cho ngöôøi.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120270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bình döôùi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 hæ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ñeán. </a:t>
            </a:r>
          </a:p>
        </p:txBody>
      </p:sp>
    </p:spTree>
    <p:extLst>
      <p:ext uri="{BB962C8B-B14F-4D97-AF65-F5344CB8AC3E}">
        <p14:creationId xmlns:p14="http://schemas.microsoft.com/office/powerpoint/2010/main" val="16674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Cöùu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ñieån.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174061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daét toäi 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 beán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nôi traàn gia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389479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binh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196227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Tin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ñem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cho ngöôøi.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9767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cuøng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Beát-leâ-hem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 xem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Thaùnh. </a:t>
            </a:r>
          </a:p>
        </p:txBody>
      </p:sp>
    </p:spTree>
    <p:extLst>
      <p:ext uri="{BB962C8B-B14F-4D97-AF65-F5344CB8AC3E}">
        <p14:creationId xmlns:p14="http://schemas.microsoft.com/office/powerpoint/2010/main" val="212460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naèm choã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kia 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38626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trinh Ma-ri.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CHO LOAØI NGÖÔØI</a:t>
            </a:r>
          </a:p>
        </p:txBody>
      </p:sp>
    </p:spTree>
    <p:extLst>
      <p:ext uri="{BB962C8B-B14F-4D97-AF65-F5344CB8AC3E}">
        <p14:creationId xmlns:p14="http://schemas.microsoft.com/office/powerpoint/2010/main" val="25945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167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2012-02-15T14:10:18Z</dcterms:created>
  <dcterms:modified xsi:type="dcterms:W3CDTF">2015-01-20T02:16:59Z</dcterms:modified>
</cp:coreProperties>
</file>